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99" r:id="rId11"/>
    <p:sldId id="302" r:id="rId12"/>
    <p:sldId id="266" r:id="rId13"/>
    <p:sldId id="265" r:id="rId14"/>
    <p:sldId id="276" r:id="rId15"/>
    <p:sldId id="303" r:id="rId16"/>
    <p:sldId id="293"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F7DB87-4E47-42A0-95E1-4C8DCB6CF865}" v="45" dt="2024-05-11T23:03:28.69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4"/>
      </p:cViewPr>
      <p:guideLst>
        <p:guide orient="horz" pos="2160"/>
        <p:guide pos="3840"/>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keith tutwiler" userId="26bfae44d6e096c0" providerId="LiveId" clId="{28EAD852-9F9B-4E0B-A821-E7EA8C17680E}"/>
    <pc:docChg chg="undo custSel modSld">
      <pc:chgData name="keith tutwiler" userId="26bfae44d6e096c0" providerId="LiveId" clId="{28EAD852-9F9B-4E0B-A821-E7EA8C17680E}" dt="2024-05-06T04:53:43.129" v="3537" actId="1076"/>
      <pc:docMkLst>
        <pc:docMk/>
      </pc:docMkLst>
      <pc:sldChg chg="addSp modSp mod setBg">
        <pc:chgData name="keith tutwiler" userId="26bfae44d6e096c0" providerId="LiveId" clId="{28EAD852-9F9B-4E0B-A821-E7EA8C17680E}" dt="2024-05-06T04:41:10.554" v="3000" actId="26606"/>
        <pc:sldMkLst>
          <pc:docMk/>
          <pc:sldMk cId="3865605948" sldId="269"/>
        </pc:sldMkLst>
        <pc:spChg chg="mod ord">
          <ac:chgData name="keith tutwiler" userId="26bfae44d6e096c0" providerId="LiveId" clId="{28EAD852-9F9B-4E0B-A821-E7EA8C17680E}" dt="2024-05-06T04:41:10.554" v="3000" actId="26606"/>
          <ac:spMkLst>
            <pc:docMk/>
            <pc:sldMk cId="3865605948" sldId="269"/>
            <ac:spMk id="3" creationId="{373827F3-F386-AA4E-80ED-D86DEF8C158D}"/>
          </ac:spMkLst>
        </pc:spChg>
        <pc:spChg chg="mod">
          <ac:chgData name="keith tutwiler" userId="26bfae44d6e096c0" providerId="LiveId" clId="{28EAD852-9F9B-4E0B-A821-E7EA8C17680E}" dt="2024-05-06T04:41:10.554" v="3000" actId="26606"/>
          <ac:spMkLst>
            <pc:docMk/>
            <pc:sldMk cId="3865605948" sldId="269"/>
            <ac:spMk id="4" creationId="{54F4FCC5-6E7E-4FF0-BE45-680EEC392C9F}"/>
          </ac:spMkLst>
        </pc:spChg>
        <pc:spChg chg="mod ord">
          <ac:chgData name="keith tutwiler" userId="26bfae44d6e096c0" providerId="LiveId" clId="{28EAD852-9F9B-4E0B-A821-E7EA8C17680E}" dt="2024-05-06T04:41:10.554" v="3000" actId="26606"/>
          <ac:spMkLst>
            <pc:docMk/>
            <pc:sldMk cId="3865605948" sldId="269"/>
            <ac:spMk id="5" creationId="{31BF7889-073A-E045-A3F2-45D63BD0FDC0}"/>
          </ac:spMkLst>
        </pc:spChg>
        <pc:spChg chg="add">
          <ac:chgData name="keith tutwiler" userId="26bfae44d6e096c0" providerId="LiveId" clId="{28EAD852-9F9B-4E0B-A821-E7EA8C17680E}" dt="2024-05-06T04:41:10.554" v="3000" actId="26606"/>
          <ac:spMkLst>
            <pc:docMk/>
            <pc:sldMk cId="3865605948" sldId="269"/>
            <ac:spMk id="11" creationId="{3AFE8227-C443-417B-BA91-520EB1EF4559}"/>
          </ac:spMkLst>
        </pc:spChg>
        <pc:spChg chg="add">
          <ac:chgData name="keith tutwiler" userId="26bfae44d6e096c0" providerId="LiveId" clId="{28EAD852-9F9B-4E0B-A821-E7EA8C17680E}" dt="2024-05-06T04:41:10.554" v="3000" actId="26606"/>
          <ac:spMkLst>
            <pc:docMk/>
            <pc:sldMk cId="3865605948" sldId="269"/>
            <ac:spMk id="13" creationId="{907741FC-B544-4A6E-B831-6789D042333D}"/>
          </ac:spMkLst>
        </pc:spChg>
        <pc:spChg chg="add">
          <ac:chgData name="keith tutwiler" userId="26bfae44d6e096c0" providerId="LiveId" clId="{28EAD852-9F9B-4E0B-A821-E7EA8C17680E}" dt="2024-05-06T04:41:10.554" v="3000" actId="26606"/>
          <ac:spMkLst>
            <pc:docMk/>
            <pc:sldMk cId="3865605948" sldId="269"/>
            <ac:spMk id="15" creationId="{3F0BE7ED-7814-4273-B18A-F26CC0380380}"/>
          </ac:spMkLst>
        </pc:spChg>
        <pc:picChg chg="add mod">
          <ac:chgData name="keith tutwiler" userId="26bfae44d6e096c0" providerId="LiveId" clId="{28EAD852-9F9B-4E0B-A821-E7EA8C17680E}" dt="2024-05-06T04:41:10.554" v="3000" actId="26606"/>
          <ac:picMkLst>
            <pc:docMk/>
            <pc:sldMk cId="3865605948" sldId="269"/>
            <ac:picMk id="6" creationId="{C79BF37E-DF74-E311-9509-E8AEFDF7DE18}"/>
          </ac:picMkLst>
        </pc:picChg>
      </pc:sldChg>
      <pc:sldChg chg="addSp modSp mod setBg">
        <pc:chgData name="keith tutwiler" userId="26bfae44d6e096c0" providerId="LiveId" clId="{28EAD852-9F9B-4E0B-A821-E7EA8C17680E}" dt="2024-05-06T03:40:50.187" v="572" actId="26606"/>
        <pc:sldMkLst>
          <pc:docMk/>
          <pc:sldMk cId="148114319" sldId="276"/>
        </pc:sldMkLst>
        <pc:spChg chg="add">
          <ac:chgData name="keith tutwiler" userId="26bfae44d6e096c0" providerId="LiveId" clId="{28EAD852-9F9B-4E0B-A821-E7EA8C17680E}" dt="2024-05-06T03:37:16.031" v="282"/>
          <ac:spMkLst>
            <pc:docMk/>
            <pc:sldMk cId="148114319" sldId="276"/>
            <ac:spMk id="2" creationId="{D9ADC1C7-7F0E-132F-3C00-5F50A1201924}"/>
          </ac:spMkLst>
        </pc:spChg>
        <pc:spChg chg="mod">
          <ac:chgData name="keith tutwiler" userId="26bfae44d6e096c0" providerId="LiveId" clId="{28EAD852-9F9B-4E0B-A821-E7EA8C17680E}" dt="2024-05-06T03:40:50.187" v="572" actId="26606"/>
          <ac:spMkLst>
            <pc:docMk/>
            <pc:sldMk cId="148114319" sldId="276"/>
            <ac:spMk id="3" creationId="{B28946E4-5BEF-46F0-A56A-E7E85ACA148F}"/>
          </ac:spMkLst>
        </pc:spChg>
        <pc:spChg chg="mod ord">
          <ac:chgData name="keith tutwiler" userId="26bfae44d6e096c0" providerId="LiveId" clId="{28EAD852-9F9B-4E0B-A821-E7EA8C17680E}" dt="2024-05-06T03:40:50.187" v="572" actId="26606"/>
          <ac:spMkLst>
            <pc:docMk/>
            <pc:sldMk cId="148114319" sldId="276"/>
            <ac:spMk id="4" creationId="{9ADB26FF-76AA-124F-92D8-C93C45D216A8}"/>
          </ac:spMkLst>
        </pc:spChg>
        <pc:spChg chg="mod ord">
          <ac:chgData name="keith tutwiler" userId="26bfae44d6e096c0" providerId="LiveId" clId="{28EAD852-9F9B-4E0B-A821-E7EA8C17680E}" dt="2024-05-06T03:40:50.187" v="572" actId="26606"/>
          <ac:spMkLst>
            <pc:docMk/>
            <pc:sldMk cId="148114319" sldId="276"/>
            <ac:spMk id="5" creationId="{1B07C49E-AFFC-EC46-8930-E4D428F5F943}"/>
          </ac:spMkLst>
        </pc:spChg>
        <pc:grpChg chg="add">
          <ac:chgData name="keith tutwiler" userId="26bfae44d6e096c0" providerId="LiveId" clId="{28EAD852-9F9B-4E0B-A821-E7EA8C17680E}" dt="2024-05-06T03:40:50.187" v="572" actId="26606"/>
          <ac:grpSpMkLst>
            <pc:docMk/>
            <pc:sldMk cId="148114319" sldId="276"/>
            <ac:grpSpMk id="11" creationId="{5EFBDE31-BB3E-6CFC-23CD-B5976DA38438}"/>
          </ac:grpSpMkLst>
        </pc:grpChg>
        <pc:picChg chg="add">
          <ac:chgData name="keith tutwiler" userId="26bfae44d6e096c0" providerId="LiveId" clId="{28EAD852-9F9B-4E0B-A821-E7EA8C17680E}" dt="2024-05-06T03:40:50.187" v="572" actId="26606"/>
          <ac:picMkLst>
            <pc:docMk/>
            <pc:sldMk cId="148114319" sldId="276"/>
            <ac:picMk id="7" creationId="{A87DE344-0706-9218-11FA-3E27B09FD95A}"/>
          </ac:picMkLst>
        </pc:picChg>
      </pc:sldChg>
      <pc:sldChg chg="addSp delSp modSp mod setBg">
        <pc:chgData name="keith tutwiler" userId="26bfae44d6e096c0" providerId="LiveId" clId="{28EAD852-9F9B-4E0B-A821-E7EA8C17680E}" dt="2024-05-06T04:53:43.129" v="3537" actId="1076"/>
        <pc:sldMkLst>
          <pc:docMk/>
          <pc:sldMk cId="1813711241" sldId="293"/>
        </pc:sldMkLst>
        <pc:spChg chg="add mod">
          <ac:chgData name="keith tutwiler" userId="26bfae44d6e096c0" providerId="LiveId" clId="{28EAD852-9F9B-4E0B-A821-E7EA8C17680E}" dt="2024-05-06T04:32:40.820" v="2847" actId="26606"/>
          <ac:spMkLst>
            <pc:docMk/>
            <pc:sldMk cId="1813711241" sldId="293"/>
            <ac:spMk id="2" creationId="{A697FE68-78F8-D58C-0C4E-48C3876CFF99}"/>
          </ac:spMkLst>
        </pc:spChg>
        <pc:spChg chg="mod ord">
          <ac:chgData name="keith tutwiler" userId="26bfae44d6e096c0" providerId="LiveId" clId="{28EAD852-9F9B-4E0B-A821-E7EA8C17680E}" dt="2024-05-06T04:32:40.820" v="2847" actId="26606"/>
          <ac:spMkLst>
            <pc:docMk/>
            <pc:sldMk cId="1813711241" sldId="293"/>
            <ac:spMk id="3" creationId="{FC857EDD-A3A7-434D-B8D5-401E872498DA}"/>
          </ac:spMkLst>
        </pc:spChg>
        <pc:spChg chg="mod">
          <ac:chgData name="keith tutwiler" userId="26bfae44d6e096c0" providerId="LiveId" clId="{28EAD852-9F9B-4E0B-A821-E7EA8C17680E}" dt="2024-05-06T04:32:40.820" v="2847" actId="26606"/>
          <ac:spMkLst>
            <pc:docMk/>
            <pc:sldMk cId="1813711241" sldId="293"/>
            <ac:spMk id="4" creationId="{8F1B08F2-C4AD-A440-BB78-A0625E28887A}"/>
          </ac:spMkLst>
        </pc:spChg>
        <pc:spChg chg="mod">
          <ac:chgData name="keith tutwiler" userId="26bfae44d6e096c0" providerId="LiveId" clId="{28EAD852-9F9B-4E0B-A821-E7EA8C17680E}" dt="2024-05-06T04:32:40.820" v="2847" actId="26606"/>
          <ac:spMkLst>
            <pc:docMk/>
            <pc:sldMk cId="1813711241" sldId="293"/>
            <ac:spMk id="5" creationId="{1B07C49E-AFFC-EC46-8930-E4D428F5F943}"/>
          </ac:spMkLst>
        </pc:spChg>
        <pc:spChg chg="add mod">
          <ac:chgData name="keith tutwiler" userId="26bfae44d6e096c0" providerId="LiveId" clId="{28EAD852-9F9B-4E0B-A821-E7EA8C17680E}" dt="2024-05-06T04:32:40.820" v="2847" actId="26606"/>
          <ac:spMkLst>
            <pc:docMk/>
            <pc:sldMk cId="1813711241" sldId="293"/>
            <ac:spMk id="8" creationId="{C0DE89C7-26DA-4E38-7BB9-CED93322790E}"/>
          </ac:spMkLst>
        </pc:spChg>
        <pc:spChg chg="add mod">
          <ac:chgData name="keith tutwiler" userId="26bfae44d6e096c0" providerId="LiveId" clId="{28EAD852-9F9B-4E0B-A821-E7EA8C17680E}" dt="2024-05-06T04:32:40.820" v="2847" actId="26606"/>
          <ac:spMkLst>
            <pc:docMk/>
            <pc:sldMk cId="1813711241" sldId="293"/>
            <ac:spMk id="9" creationId="{7E1A43C7-10F0-7233-7FE3-F28E02CACACF}"/>
          </ac:spMkLst>
        </pc:spChg>
        <pc:spChg chg="add mod">
          <ac:chgData name="keith tutwiler" userId="26bfae44d6e096c0" providerId="LiveId" clId="{28EAD852-9F9B-4E0B-A821-E7EA8C17680E}" dt="2024-05-06T04:32:40.820" v="2847" actId="26606"/>
          <ac:spMkLst>
            <pc:docMk/>
            <pc:sldMk cId="1813711241" sldId="293"/>
            <ac:spMk id="10" creationId="{CFA2A522-5DE0-8591-8C8F-0077634CB913}"/>
          </ac:spMkLst>
        </pc:spChg>
        <pc:spChg chg="add mod">
          <ac:chgData name="keith tutwiler" userId="26bfae44d6e096c0" providerId="LiveId" clId="{28EAD852-9F9B-4E0B-A821-E7EA8C17680E}" dt="2024-05-06T04:32:40.820" v="2847" actId="26606"/>
          <ac:spMkLst>
            <pc:docMk/>
            <pc:sldMk cId="1813711241" sldId="293"/>
            <ac:spMk id="11" creationId="{288C51E9-7FB5-AE9B-25D3-11554C381AB2}"/>
          </ac:spMkLst>
        </pc:spChg>
        <pc:spChg chg="add del">
          <ac:chgData name="keith tutwiler" userId="26bfae44d6e096c0" providerId="LiveId" clId="{28EAD852-9F9B-4E0B-A821-E7EA8C17680E}" dt="2024-05-06T04:15:57.008" v="2272" actId="11529"/>
          <ac:spMkLst>
            <pc:docMk/>
            <pc:sldMk cId="1813711241" sldId="293"/>
            <ac:spMk id="12" creationId="{6B0DB685-5183-12A5-5BF9-850900B8B696}"/>
          </ac:spMkLst>
        </pc:spChg>
        <pc:spChg chg="add mod">
          <ac:chgData name="keith tutwiler" userId="26bfae44d6e096c0" providerId="LiveId" clId="{28EAD852-9F9B-4E0B-A821-E7EA8C17680E}" dt="2024-05-06T04:32:40.820" v="2847" actId="26606"/>
          <ac:spMkLst>
            <pc:docMk/>
            <pc:sldMk cId="1813711241" sldId="293"/>
            <ac:spMk id="25" creationId="{27D55BEC-3CAA-5676-3A83-F42AE4CC901A}"/>
          </ac:spMkLst>
        </pc:spChg>
        <pc:spChg chg="add del">
          <ac:chgData name="keith tutwiler" userId="26bfae44d6e096c0" providerId="LiveId" clId="{28EAD852-9F9B-4E0B-A821-E7EA8C17680E}" dt="2024-05-06T04:17:33.697" v="2285" actId="11529"/>
          <ac:spMkLst>
            <pc:docMk/>
            <pc:sldMk cId="1813711241" sldId="293"/>
            <ac:spMk id="26" creationId="{81DDF636-9592-55D7-A292-C1987F89F1EC}"/>
          </ac:spMkLst>
        </pc:spChg>
        <pc:spChg chg="add mod">
          <ac:chgData name="keith tutwiler" userId="26bfae44d6e096c0" providerId="LiveId" clId="{28EAD852-9F9B-4E0B-A821-E7EA8C17680E}" dt="2024-05-06T04:32:40.820" v="2847" actId="26606"/>
          <ac:spMkLst>
            <pc:docMk/>
            <pc:sldMk cId="1813711241" sldId="293"/>
            <ac:spMk id="27" creationId="{D4D2CEC5-6F77-4FF1-386B-3C6F02E8412E}"/>
          </ac:spMkLst>
        </pc:spChg>
        <pc:spChg chg="add del mod">
          <ac:chgData name="keith tutwiler" userId="26bfae44d6e096c0" providerId="LiveId" clId="{28EAD852-9F9B-4E0B-A821-E7EA8C17680E}" dt="2024-05-06T04:21:16.742" v="2397" actId="478"/>
          <ac:spMkLst>
            <pc:docMk/>
            <pc:sldMk cId="1813711241" sldId="293"/>
            <ac:spMk id="28" creationId="{AABAB780-599C-FDAA-1EB9-6B42044CCC7E}"/>
          </ac:spMkLst>
        </pc:spChg>
        <pc:spChg chg="add del">
          <ac:chgData name="keith tutwiler" userId="26bfae44d6e096c0" providerId="LiveId" clId="{28EAD852-9F9B-4E0B-A821-E7EA8C17680E}" dt="2024-05-06T04:20:00.916" v="2337" actId="478"/>
          <ac:spMkLst>
            <pc:docMk/>
            <pc:sldMk cId="1813711241" sldId="293"/>
            <ac:spMk id="29" creationId="{4D4ACFE8-F0C0-E1A0-0D13-D8BB955BAA72}"/>
          </ac:spMkLst>
        </pc:spChg>
        <pc:spChg chg="add mod">
          <ac:chgData name="keith tutwiler" userId="26bfae44d6e096c0" providerId="LiveId" clId="{28EAD852-9F9B-4E0B-A821-E7EA8C17680E}" dt="2024-05-06T04:53:43.129" v="3537" actId="1076"/>
          <ac:spMkLst>
            <pc:docMk/>
            <pc:sldMk cId="1813711241" sldId="293"/>
            <ac:spMk id="30" creationId="{C5C8CC2C-B44D-3C4A-1FC5-123BB9077EDF}"/>
          </ac:spMkLst>
        </pc:spChg>
        <pc:spChg chg="add del">
          <ac:chgData name="keith tutwiler" userId="26bfae44d6e096c0" providerId="LiveId" clId="{28EAD852-9F9B-4E0B-A821-E7EA8C17680E}" dt="2024-05-06T04:21:29.679" v="2401" actId="478"/>
          <ac:spMkLst>
            <pc:docMk/>
            <pc:sldMk cId="1813711241" sldId="293"/>
            <ac:spMk id="31" creationId="{283B9E0B-7AEE-6A5F-8388-E49732311231}"/>
          </ac:spMkLst>
        </pc:spChg>
        <pc:spChg chg="add del">
          <ac:chgData name="keith tutwiler" userId="26bfae44d6e096c0" providerId="LiveId" clId="{28EAD852-9F9B-4E0B-A821-E7EA8C17680E}" dt="2024-05-06T04:23:32.943" v="2586" actId="478"/>
          <ac:spMkLst>
            <pc:docMk/>
            <pc:sldMk cId="1813711241" sldId="293"/>
            <ac:spMk id="32" creationId="{9C48687B-952B-0283-BB9B-4E896C00DECA}"/>
          </ac:spMkLst>
        </pc:spChg>
        <pc:spChg chg="add mod">
          <ac:chgData name="keith tutwiler" userId="26bfae44d6e096c0" providerId="LiveId" clId="{28EAD852-9F9B-4E0B-A821-E7EA8C17680E}" dt="2024-05-06T04:32:40.820" v="2847" actId="26606"/>
          <ac:spMkLst>
            <pc:docMk/>
            <pc:sldMk cId="1813711241" sldId="293"/>
            <ac:spMk id="33" creationId="{A1A5DE75-8454-AB69-E996-23D85E33E503}"/>
          </ac:spMkLst>
        </pc:spChg>
        <pc:spChg chg="add mod">
          <ac:chgData name="keith tutwiler" userId="26bfae44d6e096c0" providerId="LiveId" clId="{28EAD852-9F9B-4E0B-A821-E7EA8C17680E}" dt="2024-05-06T04:32:40.820" v="2847" actId="26606"/>
          <ac:spMkLst>
            <pc:docMk/>
            <pc:sldMk cId="1813711241" sldId="293"/>
            <ac:spMk id="34" creationId="{12EEC843-DF14-4A50-BB51-5013BFD0D782}"/>
          </ac:spMkLst>
        </pc:spChg>
        <pc:spChg chg="add mod">
          <ac:chgData name="keith tutwiler" userId="26bfae44d6e096c0" providerId="LiveId" clId="{28EAD852-9F9B-4E0B-A821-E7EA8C17680E}" dt="2024-05-06T04:32:40.820" v="2847" actId="26606"/>
          <ac:spMkLst>
            <pc:docMk/>
            <pc:sldMk cId="1813711241" sldId="293"/>
            <ac:spMk id="48" creationId="{9B9151F5-A564-FE37-BC91-1BA03674EA51}"/>
          </ac:spMkLst>
        </pc:spChg>
        <pc:spChg chg="add mod">
          <ac:chgData name="keith tutwiler" userId="26bfae44d6e096c0" providerId="LiveId" clId="{28EAD852-9F9B-4E0B-A821-E7EA8C17680E}" dt="2024-05-06T04:32:40.820" v="2847" actId="26606"/>
          <ac:spMkLst>
            <pc:docMk/>
            <pc:sldMk cId="1813711241" sldId="293"/>
            <ac:spMk id="49" creationId="{2B8E0ACC-F1CC-047A-03B1-797D4B1AF9BD}"/>
          </ac:spMkLst>
        </pc:spChg>
        <pc:spChg chg="add del mod">
          <ac:chgData name="keith tutwiler" userId="26bfae44d6e096c0" providerId="LiveId" clId="{28EAD852-9F9B-4E0B-A821-E7EA8C17680E}" dt="2024-05-06T04:28:52.344" v="2689" actId="478"/>
          <ac:spMkLst>
            <pc:docMk/>
            <pc:sldMk cId="1813711241" sldId="293"/>
            <ac:spMk id="50" creationId="{EB4B3A68-C3AC-B86C-CF26-0142D10F198B}"/>
          </ac:spMkLst>
        </pc:spChg>
        <pc:spChg chg="add mod">
          <ac:chgData name="keith tutwiler" userId="26bfae44d6e096c0" providerId="LiveId" clId="{28EAD852-9F9B-4E0B-A821-E7EA8C17680E}" dt="2024-05-06T04:32:40.820" v="2847" actId="26606"/>
          <ac:spMkLst>
            <pc:docMk/>
            <pc:sldMk cId="1813711241" sldId="293"/>
            <ac:spMk id="51" creationId="{9CEBE2AF-1DFF-C4ED-63FC-D9B2F8B74B22}"/>
          </ac:spMkLst>
        </pc:spChg>
        <pc:spChg chg="add mod">
          <ac:chgData name="keith tutwiler" userId="26bfae44d6e096c0" providerId="LiveId" clId="{28EAD852-9F9B-4E0B-A821-E7EA8C17680E}" dt="2024-05-06T04:32:40.820" v="2847" actId="26606"/>
          <ac:spMkLst>
            <pc:docMk/>
            <pc:sldMk cId="1813711241" sldId="293"/>
            <ac:spMk id="52" creationId="{CD7AEABE-FA8C-69CC-ABE9-28F22FD1CCF6}"/>
          </ac:spMkLst>
        </pc:spChg>
        <pc:spChg chg="add mod">
          <ac:chgData name="keith tutwiler" userId="26bfae44d6e096c0" providerId="LiveId" clId="{28EAD852-9F9B-4E0B-A821-E7EA8C17680E}" dt="2024-05-06T04:32:40.820" v="2847" actId="26606"/>
          <ac:spMkLst>
            <pc:docMk/>
            <pc:sldMk cId="1813711241" sldId="293"/>
            <ac:spMk id="53" creationId="{3025A429-8141-9928-E5D9-8B9ACFF2AA3B}"/>
          </ac:spMkLst>
        </pc:spChg>
        <pc:spChg chg="add">
          <ac:chgData name="keith tutwiler" userId="26bfae44d6e096c0" providerId="LiveId" clId="{28EAD852-9F9B-4E0B-A821-E7EA8C17680E}" dt="2024-05-06T04:32:40.820" v="2847" actId="26606"/>
          <ac:spMkLst>
            <pc:docMk/>
            <pc:sldMk cId="1813711241" sldId="293"/>
            <ac:spMk id="58" creationId="{BACC6370-2D7E-4714-9D71-7542949D7D5D}"/>
          </ac:spMkLst>
        </pc:spChg>
        <pc:spChg chg="add">
          <ac:chgData name="keith tutwiler" userId="26bfae44d6e096c0" providerId="LiveId" clId="{28EAD852-9F9B-4E0B-A821-E7EA8C17680E}" dt="2024-05-06T04:32:40.820" v="2847" actId="26606"/>
          <ac:spMkLst>
            <pc:docMk/>
            <pc:sldMk cId="1813711241" sldId="293"/>
            <ac:spMk id="60" creationId="{F68B3F68-107C-434F-AA38-110D5EA91B85}"/>
          </ac:spMkLst>
        </pc:spChg>
        <pc:spChg chg="add">
          <ac:chgData name="keith tutwiler" userId="26bfae44d6e096c0" providerId="LiveId" clId="{28EAD852-9F9B-4E0B-A821-E7EA8C17680E}" dt="2024-05-06T04:32:40.820" v="2847" actId="26606"/>
          <ac:spMkLst>
            <pc:docMk/>
            <pc:sldMk cId="1813711241" sldId="293"/>
            <ac:spMk id="62" creationId="{AAD0DBB9-1A4B-4391-81D4-CB19F9AB918A}"/>
          </ac:spMkLst>
        </pc:spChg>
        <pc:spChg chg="add">
          <ac:chgData name="keith tutwiler" userId="26bfae44d6e096c0" providerId="LiveId" clId="{28EAD852-9F9B-4E0B-A821-E7EA8C17680E}" dt="2024-05-06T04:32:40.820" v="2847" actId="26606"/>
          <ac:spMkLst>
            <pc:docMk/>
            <pc:sldMk cId="1813711241" sldId="293"/>
            <ac:spMk id="64" creationId="{063BBA22-50EA-4C4D-BE05-F1CE4E63AA56}"/>
          </ac:spMkLst>
        </pc:spChg>
        <pc:cxnChg chg="add del">
          <ac:chgData name="keith tutwiler" userId="26bfae44d6e096c0" providerId="LiveId" clId="{28EAD852-9F9B-4E0B-A821-E7EA8C17680E}" dt="2024-05-06T04:10:16.300" v="2009" actId="11529"/>
          <ac:cxnSpMkLst>
            <pc:docMk/>
            <pc:sldMk cId="1813711241" sldId="293"/>
            <ac:cxnSpMk id="7" creationId="{F3CB1745-2404-2A8F-4B43-B4F7185A3CB6}"/>
          </ac:cxnSpMkLst>
        </pc:cxnChg>
        <pc:cxnChg chg="add mod">
          <ac:chgData name="keith tutwiler" userId="26bfae44d6e096c0" providerId="LiveId" clId="{28EAD852-9F9B-4E0B-A821-E7EA8C17680E}" dt="2024-05-06T04:32:40.820" v="2847" actId="26606"/>
          <ac:cxnSpMkLst>
            <pc:docMk/>
            <pc:sldMk cId="1813711241" sldId="293"/>
            <ac:cxnSpMk id="14" creationId="{0C5DC661-BD7C-6FDF-95B0-0AE7BF827B28}"/>
          </ac:cxnSpMkLst>
        </pc:cxnChg>
        <pc:cxnChg chg="add del">
          <ac:chgData name="keith tutwiler" userId="26bfae44d6e096c0" providerId="LiveId" clId="{28EAD852-9F9B-4E0B-A821-E7EA8C17680E}" dt="2024-05-06T04:16:39.837" v="2277" actId="11529"/>
          <ac:cxnSpMkLst>
            <pc:docMk/>
            <pc:sldMk cId="1813711241" sldId="293"/>
            <ac:cxnSpMk id="18" creationId="{826C9113-6FCD-2EB0-2750-E0F931DF56E1}"/>
          </ac:cxnSpMkLst>
        </pc:cxnChg>
        <pc:cxnChg chg="add mod">
          <ac:chgData name="keith tutwiler" userId="26bfae44d6e096c0" providerId="LiveId" clId="{28EAD852-9F9B-4E0B-A821-E7EA8C17680E}" dt="2024-05-06T04:32:40.820" v="2847" actId="26606"/>
          <ac:cxnSpMkLst>
            <pc:docMk/>
            <pc:sldMk cId="1813711241" sldId="293"/>
            <ac:cxnSpMk id="20" creationId="{CDD7038F-5EDE-C5F1-3C38-097BD79538D9}"/>
          </ac:cxnSpMkLst>
        </pc:cxnChg>
        <pc:cxnChg chg="add del">
          <ac:chgData name="keith tutwiler" userId="26bfae44d6e096c0" providerId="LiveId" clId="{28EAD852-9F9B-4E0B-A821-E7EA8C17680E}" dt="2024-05-06T04:25:45.145" v="2630" actId="11529"/>
          <ac:cxnSpMkLst>
            <pc:docMk/>
            <pc:sldMk cId="1813711241" sldId="293"/>
            <ac:cxnSpMk id="36" creationId="{681DAF7F-2721-359C-02B2-B069EC7FFBA6}"/>
          </ac:cxnSpMkLst>
        </pc:cxnChg>
        <pc:cxnChg chg="add del">
          <ac:chgData name="keith tutwiler" userId="26bfae44d6e096c0" providerId="LiveId" clId="{28EAD852-9F9B-4E0B-A821-E7EA8C17680E}" dt="2024-05-06T04:26:39.559" v="2633" actId="11529"/>
          <ac:cxnSpMkLst>
            <pc:docMk/>
            <pc:sldMk cId="1813711241" sldId="293"/>
            <ac:cxnSpMk id="38" creationId="{12DA8AF1-D663-DE05-B617-4FB376FD7D70}"/>
          </ac:cxnSpMkLst>
        </pc:cxnChg>
        <pc:cxnChg chg="add del">
          <ac:chgData name="keith tutwiler" userId="26bfae44d6e096c0" providerId="LiveId" clId="{28EAD852-9F9B-4E0B-A821-E7EA8C17680E}" dt="2024-05-06T04:26:51.744" v="2635" actId="11529"/>
          <ac:cxnSpMkLst>
            <pc:docMk/>
            <pc:sldMk cId="1813711241" sldId="293"/>
            <ac:cxnSpMk id="40" creationId="{8D2DE9D1-8EFF-7F7C-2B98-4FCD26CB00E8}"/>
          </ac:cxnSpMkLst>
        </pc:cxnChg>
        <pc:cxnChg chg="add del">
          <ac:chgData name="keith tutwiler" userId="26bfae44d6e096c0" providerId="LiveId" clId="{28EAD852-9F9B-4E0B-A821-E7EA8C17680E}" dt="2024-05-06T04:27:05.068" v="2637" actId="11529"/>
          <ac:cxnSpMkLst>
            <pc:docMk/>
            <pc:sldMk cId="1813711241" sldId="293"/>
            <ac:cxnSpMk id="42" creationId="{4B36C2A1-D4AB-E356-97D8-12EBCF1A2A7B}"/>
          </ac:cxnSpMkLst>
        </pc:cxnChg>
        <pc:cxnChg chg="add del">
          <ac:chgData name="keith tutwiler" userId="26bfae44d6e096c0" providerId="LiveId" clId="{28EAD852-9F9B-4E0B-A821-E7EA8C17680E}" dt="2024-05-06T04:27:17.460" v="2639" actId="11529"/>
          <ac:cxnSpMkLst>
            <pc:docMk/>
            <pc:sldMk cId="1813711241" sldId="293"/>
            <ac:cxnSpMk id="44" creationId="{32B8E331-2338-9889-5891-95F8A94ED786}"/>
          </ac:cxnSpMkLst>
        </pc:cxnChg>
        <pc:cxnChg chg="add del">
          <ac:chgData name="keith tutwiler" userId="26bfae44d6e096c0" providerId="LiveId" clId="{28EAD852-9F9B-4E0B-A821-E7EA8C17680E}" dt="2024-05-06T04:27:43.928" v="2643" actId="11529"/>
          <ac:cxnSpMkLst>
            <pc:docMk/>
            <pc:sldMk cId="1813711241" sldId="293"/>
            <ac:cxnSpMk id="46" creationId="{96A72B17-3DDD-35B7-D887-D3A4817D8DFF}"/>
          </ac:cxnSpMkLst>
        </pc:cxnChg>
        <pc:cxnChg chg="add mod">
          <ac:chgData name="keith tutwiler" userId="26bfae44d6e096c0" providerId="LiveId" clId="{28EAD852-9F9B-4E0B-A821-E7EA8C17680E}" dt="2024-05-06T04:32:40.820" v="2847" actId="26606"/>
          <ac:cxnSpMkLst>
            <pc:docMk/>
            <pc:sldMk cId="1813711241" sldId="293"/>
            <ac:cxnSpMk id="47" creationId="{454FBEB6-2591-4CC2-9EF7-3A0D515F377D}"/>
          </ac:cxnSpMkLst>
        </pc:cxnChg>
      </pc:sldChg>
      <pc:sldChg chg="addSp modSp mod setBg">
        <pc:chgData name="keith tutwiler" userId="26bfae44d6e096c0" providerId="LiveId" clId="{28EAD852-9F9B-4E0B-A821-E7EA8C17680E}" dt="2024-05-06T03:57:45.127" v="1594" actId="26606"/>
        <pc:sldMkLst>
          <pc:docMk/>
          <pc:sldMk cId="334532777" sldId="303"/>
        </pc:sldMkLst>
        <pc:spChg chg="mod">
          <ac:chgData name="keith tutwiler" userId="26bfae44d6e096c0" providerId="LiveId" clId="{28EAD852-9F9B-4E0B-A821-E7EA8C17680E}" dt="2024-05-06T03:57:45.127" v="1594" actId="26606"/>
          <ac:spMkLst>
            <pc:docMk/>
            <pc:sldMk cId="334532777" sldId="303"/>
            <ac:spMk id="3" creationId="{519FC08B-7D2E-43A5-A528-821DCDCCCC82}"/>
          </ac:spMkLst>
        </pc:spChg>
        <pc:spChg chg="mod ord">
          <ac:chgData name="keith tutwiler" userId="26bfae44d6e096c0" providerId="LiveId" clId="{28EAD852-9F9B-4E0B-A821-E7EA8C17680E}" dt="2024-05-06T03:57:45.127" v="1594" actId="26606"/>
          <ac:spMkLst>
            <pc:docMk/>
            <pc:sldMk cId="334532777" sldId="303"/>
            <ac:spMk id="4" creationId="{9ADB26FF-76AA-124F-92D8-C93C45D216A8}"/>
          </ac:spMkLst>
        </pc:spChg>
        <pc:spChg chg="mod ord">
          <ac:chgData name="keith tutwiler" userId="26bfae44d6e096c0" providerId="LiveId" clId="{28EAD852-9F9B-4E0B-A821-E7EA8C17680E}" dt="2024-05-06T03:57:45.127" v="1594" actId="26606"/>
          <ac:spMkLst>
            <pc:docMk/>
            <pc:sldMk cId="334532777" sldId="303"/>
            <ac:spMk id="5" creationId="{1B07C49E-AFFC-EC46-8930-E4D428F5F943}"/>
          </ac:spMkLst>
        </pc:spChg>
        <pc:spChg chg="add">
          <ac:chgData name="keith tutwiler" userId="26bfae44d6e096c0" providerId="LiveId" clId="{28EAD852-9F9B-4E0B-A821-E7EA8C17680E}" dt="2024-05-06T03:57:45.127" v="1594" actId="26606"/>
          <ac:spMkLst>
            <pc:docMk/>
            <pc:sldMk cId="334532777" sldId="303"/>
            <ac:spMk id="11" creationId="{3ECBE1F1-D69B-4AFA-ABD5-8E41720EF6DE}"/>
          </ac:spMkLst>
        </pc:spChg>
        <pc:spChg chg="add">
          <ac:chgData name="keith tutwiler" userId="26bfae44d6e096c0" providerId="LiveId" clId="{28EAD852-9F9B-4E0B-A821-E7EA8C17680E}" dt="2024-05-06T03:57:45.127" v="1594" actId="26606"/>
          <ac:spMkLst>
            <pc:docMk/>
            <pc:sldMk cId="334532777" sldId="303"/>
            <ac:spMk id="13" creationId="{603A6265-E10C-4B85-9C20-E75FCAF9CC63}"/>
          </ac:spMkLst>
        </pc:spChg>
        <pc:picChg chg="add">
          <ac:chgData name="keith tutwiler" userId="26bfae44d6e096c0" providerId="LiveId" clId="{28EAD852-9F9B-4E0B-A821-E7EA8C17680E}" dt="2024-05-06T03:57:45.127" v="1594" actId="26606"/>
          <ac:picMkLst>
            <pc:docMk/>
            <pc:sldMk cId="334532777" sldId="303"/>
            <ac:picMk id="7" creationId="{854F57E7-500B-9452-3926-9699B6730AA2}"/>
          </ac:picMkLst>
        </pc:picChg>
      </pc:sldChg>
      <pc:sldChg chg="addSp delSp modSp mod setBg">
        <pc:chgData name="keith tutwiler" userId="26bfae44d6e096c0" providerId="LiveId" clId="{28EAD852-9F9B-4E0B-A821-E7EA8C17680E}" dt="2024-05-06T04:43:50.470" v="3138" actId="26606"/>
        <pc:sldMkLst>
          <pc:docMk/>
          <pc:sldMk cId="3869789237" sldId="304"/>
        </pc:sldMkLst>
        <pc:spChg chg="mod ord">
          <ac:chgData name="keith tutwiler" userId="26bfae44d6e096c0" providerId="LiveId" clId="{28EAD852-9F9B-4E0B-A821-E7EA8C17680E}" dt="2024-05-06T04:43:50.470" v="3138" actId="26606"/>
          <ac:spMkLst>
            <pc:docMk/>
            <pc:sldMk cId="3869789237" sldId="304"/>
            <ac:spMk id="3" creationId="{373827F3-F386-AA4E-80ED-D86DEF8C158D}"/>
          </ac:spMkLst>
        </pc:spChg>
        <pc:spChg chg="mod">
          <ac:chgData name="keith tutwiler" userId="26bfae44d6e096c0" providerId="LiveId" clId="{28EAD852-9F9B-4E0B-A821-E7EA8C17680E}" dt="2024-05-06T04:43:50.470" v="3138" actId="26606"/>
          <ac:spMkLst>
            <pc:docMk/>
            <pc:sldMk cId="3869789237" sldId="304"/>
            <ac:spMk id="4" creationId="{B6CCD949-E788-4375-9B07-478FA5684BC1}"/>
          </ac:spMkLst>
        </pc:spChg>
        <pc:spChg chg="mod ord">
          <ac:chgData name="keith tutwiler" userId="26bfae44d6e096c0" providerId="LiveId" clId="{28EAD852-9F9B-4E0B-A821-E7EA8C17680E}" dt="2024-05-06T04:43:50.470" v="3138" actId="26606"/>
          <ac:spMkLst>
            <pc:docMk/>
            <pc:sldMk cId="3869789237" sldId="304"/>
            <ac:spMk id="5" creationId="{31BF7889-073A-E045-A3F2-45D63BD0FDC0}"/>
          </ac:spMkLst>
        </pc:spChg>
        <pc:spChg chg="add del">
          <ac:chgData name="keith tutwiler" userId="26bfae44d6e096c0" providerId="LiveId" clId="{28EAD852-9F9B-4E0B-A821-E7EA8C17680E}" dt="2024-05-06T04:43:50.463" v="3137" actId="26606"/>
          <ac:spMkLst>
            <pc:docMk/>
            <pc:sldMk cId="3869789237" sldId="304"/>
            <ac:spMk id="11" creationId="{3AFE8227-C443-417B-BA91-520EB1EF4559}"/>
          </ac:spMkLst>
        </pc:spChg>
        <pc:spChg chg="add del">
          <ac:chgData name="keith tutwiler" userId="26bfae44d6e096c0" providerId="LiveId" clId="{28EAD852-9F9B-4E0B-A821-E7EA8C17680E}" dt="2024-05-06T04:43:50.463" v="3137" actId="26606"/>
          <ac:spMkLst>
            <pc:docMk/>
            <pc:sldMk cId="3869789237" sldId="304"/>
            <ac:spMk id="13" creationId="{907741FC-B544-4A6E-B831-6789D042333D}"/>
          </ac:spMkLst>
        </pc:spChg>
        <pc:spChg chg="add del">
          <ac:chgData name="keith tutwiler" userId="26bfae44d6e096c0" providerId="LiveId" clId="{28EAD852-9F9B-4E0B-A821-E7EA8C17680E}" dt="2024-05-06T04:43:50.463" v="3137" actId="26606"/>
          <ac:spMkLst>
            <pc:docMk/>
            <pc:sldMk cId="3869789237" sldId="304"/>
            <ac:spMk id="15" creationId="{3F0BE7ED-7814-4273-B18A-F26CC0380380}"/>
          </ac:spMkLst>
        </pc:spChg>
        <pc:spChg chg="add">
          <ac:chgData name="keith tutwiler" userId="26bfae44d6e096c0" providerId="LiveId" clId="{28EAD852-9F9B-4E0B-A821-E7EA8C17680E}" dt="2024-05-06T04:43:50.470" v="3138" actId="26606"/>
          <ac:spMkLst>
            <pc:docMk/>
            <pc:sldMk cId="3869789237" sldId="304"/>
            <ac:spMk id="17" creationId="{3873B707-463F-40B0-8227-E8CC6C67EB25}"/>
          </ac:spMkLst>
        </pc:spChg>
        <pc:spChg chg="add">
          <ac:chgData name="keith tutwiler" userId="26bfae44d6e096c0" providerId="LiveId" clId="{28EAD852-9F9B-4E0B-A821-E7EA8C17680E}" dt="2024-05-06T04:43:50.470" v="3138" actId="26606"/>
          <ac:spMkLst>
            <pc:docMk/>
            <pc:sldMk cId="3869789237" sldId="304"/>
            <ac:spMk id="18" creationId="{201CC55D-ED54-4C5C-95E6-10947BD1103B}"/>
          </ac:spMkLst>
        </pc:spChg>
        <pc:spChg chg="add">
          <ac:chgData name="keith tutwiler" userId="26bfae44d6e096c0" providerId="LiveId" clId="{28EAD852-9F9B-4E0B-A821-E7EA8C17680E}" dt="2024-05-06T04:43:50.470" v="3138" actId="26606"/>
          <ac:spMkLst>
            <pc:docMk/>
            <pc:sldMk cId="3869789237" sldId="304"/>
            <ac:spMk id="19" creationId="{C13237C8-E62C-4F0D-A318-BD6FB6C2D138}"/>
          </ac:spMkLst>
        </pc:spChg>
        <pc:spChg chg="add">
          <ac:chgData name="keith tutwiler" userId="26bfae44d6e096c0" providerId="LiveId" clId="{28EAD852-9F9B-4E0B-A821-E7EA8C17680E}" dt="2024-05-06T04:43:50.470" v="3138" actId="26606"/>
          <ac:spMkLst>
            <pc:docMk/>
            <pc:sldMk cId="3869789237" sldId="304"/>
            <ac:spMk id="21" creationId="{19C9EAEA-39D0-4B0E-A0EB-51E7B26740B1}"/>
          </ac:spMkLst>
        </pc:spChg>
        <pc:grpChg chg="add">
          <ac:chgData name="keith tutwiler" userId="26bfae44d6e096c0" providerId="LiveId" clId="{28EAD852-9F9B-4E0B-A821-E7EA8C17680E}" dt="2024-05-06T04:43:50.470" v="3138" actId="26606"/>
          <ac:grpSpMkLst>
            <pc:docMk/>
            <pc:sldMk cId="3869789237" sldId="304"/>
            <ac:grpSpMk id="20" creationId="{1DE889C7-FAD6-4397-98E2-05D503484459}"/>
          </ac:grpSpMkLst>
        </pc:grpChg>
        <pc:picChg chg="add mod">
          <ac:chgData name="keith tutwiler" userId="26bfae44d6e096c0" providerId="LiveId" clId="{28EAD852-9F9B-4E0B-A821-E7EA8C17680E}" dt="2024-05-06T04:43:50.470" v="3138" actId="26606"/>
          <ac:picMkLst>
            <pc:docMk/>
            <pc:sldMk cId="3869789237" sldId="304"/>
            <ac:picMk id="6" creationId="{CB7051EC-74A0-B02A-84B5-A9A622F82C2F}"/>
          </ac:picMkLst>
        </pc:picChg>
      </pc:sldChg>
      <pc:sldChg chg="addSp delSp modSp mod setBg">
        <pc:chgData name="keith tutwiler" userId="26bfae44d6e096c0" providerId="LiveId" clId="{28EAD852-9F9B-4E0B-A821-E7EA8C17680E}" dt="2024-05-06T04:45:59.934" v="3239" actId="26606"/>
        <pc:sldMkLst>
          <pc:docMk/>
          <pc:sldMk cId="80090182" sldId="305"/>
        </pc:sldMkLst>
        <pc:spChg chg="mod ord">
          <ac:chgData name="keith tutwiler" userId="26bfae44d6e096c0" providerId="LiveId" clId="{28EAD852-9F9B-4E0B-A821-E7EA8C17680E}" dt="2024-05-06T04:45:59.934" v="3239" actId="26606"/>
          <ac:spMkLst>
            <pc:docMk/>
            <pc:sldMk cId="80090182" sldId="305"/>
            <ac:spMk id="3" creationId="{373827F3-F386-AA4E-80ED-D86DEF8C158D}"/>
          </ac:spMkLst>
        </pc:spChg>
        <pc:spChg chg="mod">
          <ac:chgData name="keith tutwiler" userId="26bfae44d6e096c0" providerId="LiveId" clId="{28EAD852-9F9B-4E0B-A821-E7EA8C17680E}" dt="2024-05-06T04:45:59.934" v="3239" actId="26606"/>
          <ac:spMkLst>
            <pc:docMk/>
            <pc:sldMk cId="80090182" sldId="305"/>
            <ac:spMk id="4" creationId="{D4811A61-F7FB-4B19-9ED1-E0E2554A5BE8}"/>
          </ac:spMkLst>
        </pc:spChg>
        <pc:spChg chg="mod ord">
          <ac:chgData name="keith tutwiler" userId="26bfae44d6e096c0" providerId="LiveId" clId="{28EAD852-9F9B-4E0B-A821-E7EA8C17680E}" dt="2024-05-06T04:45:59.934" v="3239" actId="26606"/>
          <ac:spMkLst>
            <pc:docMk/>
            <pc:sldMk cId="80090182" sldId="305"/>
            <ac:spMk id="5" creationId="{31BF7889-073A-E045-A3F2-45D63BD0FDC0}"/>
          </ac:spMkLst>
        </pc:spChg>
        <pc:spChg chg="add del">
          <ac:chgData name="keith tutwiler" userId="26bfae44d6e096c0" providerId="LiveId" clId="{28EAD852-9F9B-4E0B-A821-E7EA8C17680E}" dt="2024-05-06T04:45:59.928" v="3238" actId="26606"/>
          <ac:spMkLst>
            <pc:docMk/>
            <pc:sldMk cId="80090182" sldId="305"/>
            <ac:spMk id="11" creationId="{2B577FF9-3543-4875-815D-3D87BD8A2002}"/>
          </ac:spMkLst>
        </pc:spChg>
        <pc:spChg chg="add del">
          <ac:chgData name="keith tutwiler" userId="26bfae44d6e096c0" providerId="LiveId" clId="{28EAD852-9F9B-4E0B-A821-E7EA8C17680E}" dt="2024-05-06T04:45:59.928" v="3238" actId="26606"/>
          <ac:spMkLst>
            <pc:docMk/>
            <pc:sldMk cId="80090182" sldId="305"/>
            <ac:spMk id="13" creationId="{F5569EEC-E12F-4856-B407-02B2813A4AA5}"/>
          </ac:spMkLst>
        </pc:spChg>
        <pc:spChg chg="add del">
          <ac:chgData name="keith tutwiler" userId="26bfae44d6e096c0" providerId="LiveId" clId="{28EAD852-9F9B-4E0B-A821-E7EA8C17680E}" dt="2024-05-06T04:45:59.928" v="3238" actId="26606"/>
          <ac:spMkLst>
            <pc:docMk/>
            <pc:sldMk cId="80090182" sldId="305"/>
            <ac:spMk id="15" creationId="{CF860788-3A6A-45A3-B3F1-06F159665603}"/>
          </ac:spMkLst>
        </pc:spChg>
        <pc:spChg chg="add del">
          <ac:chgData name="keith tutwiler" userId="26bfae44d6e096c0" providerId="LiveId" clId="{28EAD852-9F9B-4E0B-A821-E7EA8C17680E}" dt="2024-05-06T04:45:59.928" v="3238" actId="26606"/>
          <ac:spMkLst>
            <pc:docMk/>
            <pc:sldMk cId="80090182" sldId="305"/>
            <ac:spMk id="17" creationId="{DF1E3393-B852-4883-B778-ED3525112942}"/>
          </ac:spMkLst>
        </pc:spChg>
        <pc:spChg chg="add del">
          <ac:chgData name="keith tutwiler" userId="26bfae44d6e096c0" providerId="LiveId" clId="{28EAD852-9F9B-4E0B-A821-E7EA8C17680E}" dt="2024-05-06T04:45:59.928" v="3238" actId="26606"/>
          <ac:spMkLst>
            <pc:docMk/>
            <pc:sldMk cId="80090182" sldId="305"/>
            <ac:spMk id="19" creationId="{39853D09-4205-4CC7-83EB-288E886AC9E4}"/>
          </ac:spMkLst>
        </pc:spChg>
        <pc:spChg chg="add del">
          <ac:chgData name="keith tutwiler" userId="26bfae44d6e096c0" providerId="LiveId" clId="{28EAD852-9F9B-4E0B-A821-E7EA8C17680E}" dt="2024-05-06T04:45:59.928" v="3238" actId="26606"/>
          <ac:spMkLst>
            <pc:docMk/>
            <pc:sldMk cId="80090182" sldId="305"/>
            <ac:spMk id="21" creationId="{0D040B79-3E73-4A31-840D-D6B9C9FDFC46}"/>
          </ac:spMkLst>
        </pc:spChg>
        <pc:spChg chg="add del">
          <ac:chgData name="keith tutwiler" userId="26bfae44d6e096c0" providerId="LiveId" clId="{28EAD852-9F9B-4E0B-A821-E7EA8C17680E}" dt="2024-05-06T04:45:59.928" v="3238" actId="26606"/>
          <ac:spMkLst>
            <pc:docMk/>
            <pc:sldMk cId="80090182" sldId="305"/>
            <ac:spMk id="23" creationId="{156C6AE5-3F8B-42AC-9EA4-1B686A11E93F}"/>
          </ac:spMkLst>
        </pc:spChg>
        <pc:spChg chg="add">
          <ac:chgData name="keith tutwiler" userId="26bfae44d6e096c0" providerId="LiveId" clId="{28EAD852-9F9B-4E0B-A821-E7EA8C17680E}" dt="2024-05-06T04:45:59.934" v="3239" actId="26606"/>
          <ac:spMkLst>
            <pc:docMk/>
            <pc:sldMk cId="80090182" sldId="305"/>
            <ac:spMk id="25" creationId="{91DC6ABD-215C-4EA8-A483-CEF5B99AB385}"/>
          </ac:spMkLst>
        </pc:spChg>
        <pc:spChg chg="add">
          <ac:chgData name="keith tutwiler" userId="26bfae44d6e096c0" providerId="LiveId" clId="{28EAD852-9F9B-4E0B-A821-E7EA8C17680E}" dt="2024-05-06T04:45:59.934" v="3239" actId="26606"/>
          <ac:spMkLst>
            <pc:docMk/>
            <pc:sldMk cId="80090182" sldId="305"/>
            <ac:spMk id="28" creationId="{04357C93-F0CB-4A1C-8F77-4E9063789819}"/>
          </ac:spMkLst>
        </pc:spChg>
        <pc:grpChg chg="add">
          <ac:chgData name="keith tutwiler" userId="26bfae44d6e096c0" providerId="LiveId" clId="{28EAD852-9F9B-4E0B-A821-E7EA8C17680E}" dt="2024-05-06T04:45:59.934" v="3239" actId="26606"/>
          <ac:grpSpMkLst>
            <pc:docMk/>
            <pc:sldMk cId="80090182" sldId="305"/>
            <ac:grpSpMk id="26" creationId="{3AF6A671-C637-4547-85F4-51B6D1881399}"/>
          </ac:grpSpMkLst>
        </pc:grpChg>
        <pc:picChg chg="add mod">
          <ac:chgData name="keith tutwiler" userId="26bfae44d6e096c0" providerId="LiveId" clId="{28EAD852-9F9B-4E0B-A821-E7EA8C17680E}" dt="2024-05-06T04:45:59.934" v="3239" actId="26606"/>
          <ac:picMkLst>
            <pc:docMk/>
            <pc:sldMk cId="80090182" sldId="305"/>
            <ac:picMk id="6" creationId="{582AAB9E-9F62-883D-F74D-BA580BF226CC}"/>
          </ac:picMkLst>
        </pc:picChg>
      </pc:sldChg>
      <pc:sldChg chg="addSp modSp mod setBg">
        <pc:chgData name="keith tutwiler" userId="26bfae44d6e096c0" providerId="LiveId" clId="{28EAD852-9F9B-4E0B-A821-E7EA8C17680E}" dt="2024-05-06T04:49:49.951" v="3433" actId="26606"/>
        <pc:sldMkLst>
          <pc:docMk/>
          <pc:sldMk cId="3145340593" sldId="306"/>
        </pc:sldMkLst>
        <pc:spChg chg="mod ord">
          <ac:chgData name="keith tutwiler" userId="26bfae44d6e096c0" providerId="LiveId" clId="{28EAD852-9F9B-4E0B-A821-E7EA8C17680E}" dt="2024-05-06T04:49:49.951" v="3433" actId="26606"/>
          <ac:spMkLst>
            <pc:docMk/>
            <pc:sldMk cId="3145340593" sldId="306"/>
            <ac:spMk id="3" creationId="{373827F3-F386-AA4E-80ED-D86DEF8C158D}"/>
          </ac:spMkLst>
        </pc:spChg>
        <pc:spChg chg="mod">
          <ac:chgData name="keith tutwiler" userId="26bfae44d6e096c0" providerId="LiveId" clId="{28EAD852-9F9B-4E0B-A821-E7EA8C17680E}" dt="2024-05-06T04:49:49.951" v="3433" actId="26606"/>
          <ac:spMkLst>
            <pc:docMk/>
            <pc:sldMk cId="3145340593" sldId="306"/>
            <ac:spMk id="4" creationId="{AFE7D9E4-306D-49E3-9AC4-15D566FC72AD}"/>
          </ac:spMkLst>
        </pc:spChg>
        <pc:spChg chg="mod ord">
          <ac:chgData name="keith tutwiler" userId="26bfae44d6e096c0" providerId="LiveId" clId="{28EAD852-9F9B-4E0B-A821-E7EA8C17680E}" dt="2024-05-06T04:49:49.951" v="3433" actId="26606"/>
          <ac:spMkLst>
            <pc:docMk/>
            <pc:sldMk cId="3145340593" sldId="306"/>
            <ac:spMk id="5" creationId="{31BF7889-073A-E045-A3F2-45D63BD0FDC0}"/>
          </ac:spMkLst>
        </pc:spChg>
        <pc:spChg chg="add">
          <ac:chgData name="keith tutwiler" userId="26bfae44d6e096c0" providerId="LiveId" clId="{28EAD852-9F9B-4E0B-A821-E7EA8C17680E}" dt="2024-05-06T04:49:49.951" v="3433" actId="26606"/>
          <ac:spMkLst>
            <pc:docMk/>
            <pc:sldMk cId="3145340593" sldId="306"/>
            <ac:spMk id="11" creationId="{979E27D9-03C7-44E2-9FF8-15D0C8506AF7}"/>
          </ac:spMkLst>
        </pc:spChg>
        <pc:spChg chg="add">
          <ac:chgData name="keith tutwiler" userId="26bfae44d6e096c0" providerId="LiveId" clId="{28EAD852-9F9B-4E0B-A821-E7EA8C17680E}" dt="2024-05-06T04:49:49.951" v="3433" actId="26606"/>
          <ac:spMkLst>
            <pc:docMk/>
            <pc:sldMk cId="3145340593" sldId="306"/>
            <ac:spMk id="13" creationId="{EEBF1590-3B36-48EE-A89D-3B6F3CB256AB}"/>
          </ac:spMkLst>
        </pc:spChg>
        <pc:spChg chg="add">
          <ac:chgData name="keith tutwiler" userId="26bfae44d6e096c0" providerId="LiveId" clId="{28EAD852-9F9B-4E0B-A821-E7EA8C17680E}" dt="2024-05-06T04:49:49.951" v="3433" actId="26606"/>
          <ac:spMkLst>
            <pc:docMk/>
            <pc:sldMk cId="3145340593" sldId="306"/>
            <ac:spMk id="15" creationId="{AC8F6C8C-AB5A-4548-942D-E3FD40ACBC49}"/>
          </ac:spMkLst>
        </pc:spChg>
        <pc:picChg chg="add mod">
          <ac:chgData name="keith tutwiler" userId="26bfae44d6e096c0" providerId="LiveId" clId="{28EAD852-9F9B-4E0B-A821-E7EA8C17680E}" dt="2024-05-06T04:49:49.951" v="3433" actId="26606"/>
          <ac:picMkLst>
            <pc:docMk/>
            <pc:sldMk cId="3145340593" sldId="306"/>
            <ac:picMk id="6" creationId="{3EE5D5A2-09E7-D0BF-11AE-166938B7C7D2}"/>
          </ac:picMkLst>
        </pc:picChg>
      </pc:sldChg>
      <pc:sldChg chg="addSp modSp mod setBg">
        <pc:chgData name="keith tutwiler" userId="26bfae44d6e096c0" providerId="LiveId" clId="{28EAD852-9F9B-4E0B-A821-E7EA8C17680E}" dt="2024-05-06T04:48:18.927" v="3318" actId="26606"/>
        <pc:sldMkLst>
          <pc:docMk/>
          <pc:sldMk cId="1106727586" sldId="307"/>
        </pc:sldMkLst>
        <pc:spChg chg="mod ord">
          <ac:chgData name="keith tutwiler" userId="26bfae44d6e096c0" providerId="LiveId" clId="{28EAD852-9F9B-4E0B-A821-E7EA8C17680E}" dt="2024-05-06T04:48:18.927" v="3318" actId="26606"/>
          <ac:spMkLst>
            <pc:docMk/>
            <pc:sldMk cId="1106727586" sldId="307"/>
            <ac:spMk id="3" creationId="{373827F3-F386-AA4E-80ED-D86DEF8C158D}"/>
          </ac:spMkLst>
        </pc:spChg>
        <pc:spChg chg="mod">
          <ac:chgData name="keith tutwiler" userId="26bfae44d6e096c0" providerId="LiveId" clId="{28EAD852-9F9B-4E0B-A821-E7EA8C17680E}" dt="2024-05-06T04:48:18.927" v="3318" actId="26606"/>
          <ac:spMkLst>
            <pc:docMk/>
            <pc:sldMk cId="1106727586" sldId="307"/>
            <ac:spMk id="4" creationId="{021C109C-C017-4D19-928F-AED25AC30125}"/>
          </ac:spMkLst>
        </pc:spChg>
        <pc:spChg chg="mod ord">
          <ac:chgData name="keith tutwiler" userId="26bfae44d6e096c0" providerId="LiveId" clId="{28EAD852-9F9B-4E0B-A821-E7EA8C17680E}" dt="2024-05-06T04:48:18.927" v="3318" actId="26606"/>
          <ac:spMkLst>
            <pc:docMk/>
            <pc:sldMk cId="1106727586" sldId="307"/>
            <ac:spMk id="5" creationId="{31BF7889-073A-E045-A3F2-45D63BD0FDC0}"/>
          </ac:spMkLst>
        </pc:spChg>
        <pc:spChg chg="add">
          <ac:chgData name="keith tutwiler" userId="26bfae44d6e096c0" providerId="LiveId" clId="{28EAD852-9F9B-4E0B-A821-E7EA8C17680E}" dt="2024-05-06T04:48:18.927" v="3318" actId="26606"/>
          <ac:spMkLst>
            <pc:docMk/>
            <pc:sldMk cId="1106727586" sldId="307"/>
            <ac:spMk id="11" creationId="{201CC55D-ED54-4C5C-95E6-10947BD1103B}"/>
          </ac:spMkLst>
        </pc:spChg>
        <pc:spChg chg="add">
          <ac:chgData name="keith tutwiler" userId="26bfae44d6e096c0" providerId="LiveId" clId="{28EAD852-9F9B-4E0B-A821-E7EA8C17680E}" dt="2024-05-06T04:48:18.927" v="3318" actId="26606"/>
          <ac:spMkLst>
            <pc:docMk/>
            <pc:sldMk cId="1106727586" sldId="307"/>
            <ac:spMk id="17" creationId="{3873B707-463F-40B0-8227-E8CC6C67EB25}"/>
          </ac:spMkLst>
        </pc:spChg>
        <pc:spChg chg="add">
          <ac:chgData name="keith tutwiler" userId="26bfae44d6e096c0" providerId="LiveId" clId="{28EAD852-9F9B-4E0B-A821-E7EA8C17680E}" dt="2024-05-06T04:48:18.927" v="3318" actId="26606"/>
          <ac:spMkLst>
            <pc:docMk/>
            <pc:sldMk cId="1106727586" sldId="307"/>
            <ac:spMk id="19" creationId="{C13237C8-E62C-4F0D-A318-BD6FB6C2D138}"/>
          </ac:spMkLst>
        </pc:spChg>
        <pc:spChg chg="add">
          <ac:chgData name="keith tutwiler" userId="26bfae44d6e096c0" providerId="LiveId" clId="{28EAD852-9F9B-4E0B-A821-E7EA8C17680E}" dt="2024-05-06T04:48:18.927" v="3318" actId="26606"/>
          <ac:spMkLst>
            <pc:docMk/>
            <pc:sldMk cId="1106727586" sldId="307"/>
            <ac:spMk id="21" creationId="{19C9EAEA-39D0-4B0E-A0EB-51E7B26740B1}"/>
          </ac:spMkLst>
        </pc:spChg>
        <pc:grpChg chg="add">
          <ac:chgData name="keith tutwiler" userId="26bfae44d6e096c0" providerId="LiveId" clId="{28EAD852-9F9B-4E0B-A821-E7EA8C17680E}" dt="2024-05-06T04:48:18.927" v="3318" actId="26606"/>
          <ac:grpSpMkLst>
            <pc:docMk/>
            <pc:sldMk cId="1106727586" sldId="307"/>
            <ac:grpSpMk id="13" creationId="{1DE889C7-FAD6-4397-98E2-05D503484459}"/>
          </ac:grpSpMkLst>
        </pc:grpChg>
        <pc:picChg chg="add mod">
          <ac:chgData name="keith tutwiler" userId="26bfae44d6e096c0" providerId="LiveId" clId="{28EAD852-9F9B-4E0B-A821-E7EA8C17680E}" dt="2024-05-06T04:48:18.927" v="3318" actId="26606"/>
          <ac:picMkLst>
            <pc:docMk/>
            <pc:sldMk cId="1106727586" sldId="307"/>
            <ac:picMk id="6" creationId="{C6B9E3C1-991D-0D77-60EF-A4CE8EF50D2E}"/>
          </ac:picMkLst>
        </pc:picChg>
      </pc:sldChg>
      <pc:sldChg chg="addSp modSp mod setBg">
        <pc:chgData name="keith tutwiler" userId="26bfae44d6e096c0" providerId="LiveId" clId="{28EAD852-9F9B-4E0B-A821-E7EA8C17680E}" dt="2024-05-06T04:52:59.690" v="3534" actId="26606"/>
        <pc:sldMkLst>
          <pc:docMk/>
          <pc:sldMk cId="706594483" sldId="308"/>
        </pc:sldMkLst>
        <pc:spChg chg="mod ord">
          <ac:chgData name="keith tutwiler" userId="26bfae44d6e096c0" providerId="LiveId" clId="{28EAD852-9F9B-4E0B-A821-E7EA8C17680E}" dt="2024-05-06T04:52:59.690" v="3534" actId="26606"/>
          <ac:spMkLst>
            <pc:docMk/>
            <pc:sldMk cId="706594483" sldId="308"/>
            <ac:spMk id="3" creationId="{373827F3-F386-AA4E-80ED-D86DEF8C158D}"/>
          </ac:spMkLst>
        </pc:spChg>
        <pc:spChg chg="mod">
          <ac:chgData name="keith tutwiler" userId="26bfae44d6e096c0" providerId="LiveId" clId="{28EAD852-9F9B-4E0B-A821-E7EA8C17680E}" dt="2024-05-06T04:52:59.690" v="3534" actId="26606"/>
          <ac:spMkLst>
            <pc:docMk/>
            <pc:sldMk cId="706594483" sldId="308"/>
            <ac:spMk id="4" creationId="{6D35FD2D-1BD2-45D7-B015-1A96C241520B}"/>
          </ac:spMkLst>
        </pc:spChg>
        <pc:spChg chg="mod ord">
          <ac:chgData name="keith tutwiler" userId="26bfae44d6e096c0" providerId="LiveId" clId="{28EAD852-9F9B-4E0B-A821-E7EA8C17680E}" dt="2024-05-06T04:52:59.690" v="3534" actId="26606"/>
          <ac:spMkLst>
            <pc:docMk/>
            <pc:sldMk cId="706594483" sldId="308"/>
            <ac:spMk id="5" creationId="{31BF7889-073A-E045-A3F2-45D63BD0FDC0}"/>
          </ac:spMkLst>
        </pc:spChg>
        <pc:spChg chg="add">
          <ac:chgData name="keith tutwiler" userId="26bfae44d6e096c0" providerId="LiveId" clId="{28EAD852-9F9B-4E0B-A821-E7EA8C17680E}" dt="2024-05-06T04:52:59.690" v="3534" actId="26606"/>
          <ac:spMkLst>
            <pc:docMk/>
            <pc:sldMk cId="706594483" sldId="308"/>
            <ac:spMk id="11" creationId="{201CC55D-ED54-4C5C-95E6-10947BD1103B}"/>
          </ac:spMkLst>
        </pc:spChg>
        <pc:spChg chg="add">
          <ac:chgData name="keith tutwiler" userId="26bfae44d6e096c0" providerId="LiveId" clId="{28EAD852-9F9B-4E0B-A821-E7EA8C17680E}" dt="2024-05-06T04:52:59.690" v="3534" actId="26606"/>
          <ac:spMkLst>
            <pc:docMk/>
            <pc:sldMk cId="706594483" sldId="308"/>
            <ac:spMk id="17" creationId="{3873B707-463F-40B0-8227-E8CC6C67EB25}"/>
          </ac:spMkLst>
        </pc:spChg>
        <pc:spChg chg="add">
          <ac:chgData name="keith tutwiler" userId="26bfae44d6e096c0" providerId="LiveId" clId="{28EAD852-9F9B-4E0B-A821-E7EA8C17680E}" dt="2024-05-06T04:52:59.690" v="3534" actId="26606"/>
          <ac:spMkLst>
            <pc:docMk/>
            <pc:sldMk cId="706594483" sldId="308"/>
            <ac:spMk id="19" creationId="{C13237C8-E62C-4F0D-A318-BD6FB6C2D138}"/>
          </ac:spMkLst>
        </pc:spChg>
        <pc:spChg chg="add">
          <ac:chgData name="keith tutwiler" userId="26bfae44d6e096c0" providerId="LiveId" clId="{28EAD852-9F9B-4E0B-A821-E7EA8C17680E}" dt="2024-05-06T04:52:59.690" v="3534" actId="26606"/>
          <ac:spMkLst>
            <pc:docMk/>
            <pc:sldMk cId="706594483" sldId="308"/>
            <ac:spMk id="21" creationId="{19C9EAEA-39D0-4B0E-A0EB-51E7B26740B1}"/>
          </ac:spMkLst>
        </pc:spChg>
        <pc:grpChg chg="add">
          <ac:chgData name="keith tutwiler" userId="26bfae44d6e096c0" providerId="LiveId" clId="{28EAD852-9F9B-4E0B-A821-E7EA8C17680E}" dt="2024-05-06T04:52:59.690" v="3534" actId="26606"/>
          <ac:grpSpMkLst>
            <pc:docMk/>
            <pc:sldMk cId="706594483" sldId="308"/>
            <ac:grpSpMk id="13" creationId="{1DE889C7-FAD6-4397-98E2-05D503484459}"/>
          </ac:grpSpMkLst>
        </pc:grpChg>
        <pc:picChg chg="add mod">
          <ac:chgData name="keith tutwiler" userId="26bfae44d6e096c0" providerId="LiveId" clId="{28EAD852-9F9B-4E0B-A821-E7EA8C17680E}" dt="2024-05-06T04:52:59.690" v="3534" actId="26606"/>
          <ac:picMkLst>
            <pc:docMk/>
            <pc:sldMk cId="706594483" sldId="308"/>
            <ac:picMk id="6" creationId="{6E250DC7-0DAC-41CB-898F-BFD5DED15E15}"/>
          </ac:picMkLst>
        </pc:pic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keith tutwiler" userId="26bfae44d6e096c0" providerId="LiveId" clId="{7AF7DB87-4E47-42A0-95E1-4C8DCB6CF865}"/>
    <pc:docChg chg="undo custSel delSld modSld">
      <pc:chgData name="keith tutwiler" userId="26bfae44d6e096c0" providerId="LiveId" clId="{7AF7DB87-4E47-42A0-95E1-4C8DCB6CF865}" dt="2024-05-11T23:17:28.407" v="7554" actId="2696"/>
      <pc:docMkLst>
        <pc:docMk/>
      </pc:docMkLst>
      <pc:sldChg chg="addSp delSp modSp mod setBg">
        <pc:chgData name="keith tutwiler" userId="26bfae44d6e096c0" providerId="LiveId" clId="{7AF7DB87-4E47-42A0-95E1-4C8DCB6CF865}" dt="2024-05-11T22:16:11.575" v="6421" actId="20577"/>
        <pc:sldMkLst>
          <pc:docMk/>
          <pc:sldMk cId="1553432724" sldId="262"/>
        </pc:sldMkLst>
        <pc:spChg chg="mod ord">
          <ac:chgData name="keith tutwiler" userId="26bfae44d6e096c0" providerId="LiveId" clId="{7AF7DB87-4E47-42A0-95E1-4C8DCB6CF865}" dt="2024-05-04T20:40:45.284" v="1446" actId="26606"/>
          <ac:spMkLst>
            <pc:docMk/>
            <pc:sldMk cId="1553432724" sldId="262"/>
            <ac:spMk id="4" creationId="{B892CF01-5F8F-9D43-96B9-A581954BA94A}"/>
          </ac:spMkLst>
        </pc:spChg>
        <pc:spChg chg="del mod ord">
          <ac:chgData name="keith tutwiler" userId="26bfae44d6e096c0" providerId="LiveId" clId="{7AF7DB87-4E47-42A0-95E1-4C8DCB6CF865}" dt="2024-05-04T20:40:45.284" v="1446" actId="26606"/>
          <ac:spMkLst>
            <pc:docMk/>
            <pc:sldMk cId="1553432724" sldId="262"/>
            <ac:spMk id="7" creationId="{0BFEC426-B615-E549-83E5-140FD588BC64}"/>
          </ac:spMkLst>
        </pc:spChg>
        <pc:spChg chg="mod">
          <ac:chgData name="keith tutwiler" userId="26bfae44d6e096c0" providerId="LiveId" clId="{7AF7DB87-4E47-42A0-95E1-4C8DCB6CF865}" dt="2024-05-04T20:41:47.055" v="1455" actId="26606"/>
          <ac:spMkLst>
            <pc:docMk/>
            <pc:sldMk cId="1553432724" sldId="262"/>
            <ac:spMk id="13" creationId="{13C62649-0825-4926-8E2A-2EBCCFE00ECC}"/>
          </ac:spMkLst>
        </pc:spChg>
        <pc:spChg chg="add del">
          <ac:chgData name="keith tutwiler" userId="26bfae44d6e096c0" providerId="LiveId" clId="{7AF7DB87-4E47-42A0-95E1-4C8DCB6CF865}" dt="2024-05-04T20:40:45.223" v="1445" actId="26606"/>
          <ac:spMkLst>
            <pc:docMk/>
            <pc:sldMk cId="1553432724" sldId="262"/>
            <ac:spMk id="19" creationId="{04812C46-200A-4DEB-A05E-3ED6C68C2387}"/>
          </ac:spMkLst>
        </pc:spChg>
        <pc:spChg chg="add del">
          <ac:chgData name="keith tutwiler" userId="26bfae44d6e096c0" providerId="LiveId" clId="{7AF7DB87-4E47-42A0-95E1-4C8DCB6CF865}" dt="2024-05-04T20:40:45.223" v="1445" actId="26606"/>
          <ac:spMkLst>
            <pc:docMk/>
            <pc:sldMk cId="1553432724" sldId="262"/>
            <ac:spMk id="21" creationId="{D1EA859B-E555-4109-94F3-6700E046E008}"/>
          </ac:spMkLst>
        </pc:spChg>
        <pc:spChg chg="add del">
          <ac:chgData name="keith tutwiler" userId="26bfae44d6e096c0" providerId="LiveId" clId="{7AF7DB87-4E47-42A0-95E1-4C8DCB6CF865}" dt="2024-05-04T20:41:14.586" v="1451" actId="26606"/>
          <ac:spMkLst>
            <pc:docMk/>
            <pc:sldMk cId="1553432724" sldId="262"/>
            <ac:spMk id="23" creationId="{3847E18C-932D-4C95-AABA-FEC7C9499AD7}"/>
          </ac:spMkLst>
        </pc:spChg>
        <pc:spChg chg="add del">
          <ac:chgData name="keith tutwiler" userId="26bfae44d6e096c0" providerId="LiveId" clId="{7AF7DB87-4E47-42A0-95E1-4C8DCB6CF865}" dt="2024-05-04T20:41:14.586" v="1451" actId="26606"/>
          <ac:spMkLst>
            <pc:docMk/>
            <pc:sldMk cId="1553432724" sldId="262"/>
            <ac:spMk id="24" creationId="{BACC6370-2D7E-4714-9D71-7542949D7D5D}"/>
          </ac:spMkLst>
        </pc:spChg>
        <pc:spChg chg="add del">
          <ac:chgData name="keith tutwiler" userId="26bfae44d6e096c0" providerId="LiveId" clId="{7AF7DB87-4E47-42A0-95E1-4C8DCB6CF865}" dt="2024-05-04T20:41:14.586" v="1451" actId="26606"/>
          <ac:spMkLst>
            <pc:docMk/>
            <pc:sldMk cId="1553432724" sldId="262"/>
            <ac:spMk id="25" creationId="{3150CB11-0C61-439E-910F-5787759E72A0}"/>
          </ac:spMkLst>
        </pc:spChg>
        <pc:spChg chg="add del">
          <ac:chgData name="keith tutwiler" userId="26bfae44d6e096c0" providerId="LiveId" clId="{7AF7DB87-4E47-42A0-95E1-4C8DCB6CF865}" dt="2024-05-04T20:41:14.586" v="1451" actId="26606"/>
          <ac:spMkLst>
            <pc:docMk/>
            <pc:sldMk cId="1553432724" sldId="262"/>
            <ac:spMk id="26" creationId="{256B2C21-A230-48C0-8DF1-C46611373C44}"/>
          </ac:spMkLst>
        </pc:spChg>
        <pc:spChg chg="add del">
          <ac:chgData name="keith tutwiler" userId="26bfae44d6e096c0" providerId="LiveId" clId="{7AF7DB87-4E47-42A0-95E1-4C8DCB6CF865}" dt="2024-05-04T20:41:14.586" v="1451" actId="26606"/>
          <ac:spMkLst>
            <pc:docMk/>
            <pc:sldMk cId="1553432724" sldId="262"/>
            <ac:spMk id="27" creationId="{43F8A58B-5155-44CE-A5FF-7647B47D0A7A}"/>
          </ac:spMkLst>
        </pc:spChg>
        <pc:spChg chg="add del">
          <ac:chgData name="keith tutwiler" userId="26bfae44d6e096c0" providerId="LiveId" clId="{7AF7DB87-4E47-42A0-95E1-4C8DCB6CF865}" dt="2024-05-04T20:41:14.586" v="1451" actId="26606"/>
          <ac:spMkLst>
            <pc:docMk/>
            <pc:sldMk cId="1553432724" sldId="262"/>
            <ac:spMk id="29" creationId="{443F2ACA-E6D6-4028-82DD-F03C262D5DE6}"/>
          </ac:spMkLst>
        </pc:spChg>
        <pc:spChg chg="add del">
          <ac:chgData name="keith tutwiler" userId="26bfae44d6e096c0" providerId="LiveId" clId="{7AF7DB87-4E47-42A0-95E1-4C8DCB6CF865}" dt="2024-05-04T20:41:05.064" v="1448" actId="26606"/>
          <ac:spMkLst>
            <pc:docMk/>
            <pc:sldMk cId="1553432724" sldId="262"/>
            <ac:spMk id="34" creationId="{BACC6370-2D7E-4714-9D71-7542949D7D5D}"/>
          </ac:spMkLst>
        </pc:spChg>
        <pc:spChg chg="add del">
          <ac:chgData name="keith tutwiler" userId="26bfae44d6e096c0" providerId="LiveId" clId="{7AF7DB87-4E47-42A0-95E1-4C8DCB6CF865}" dt="2024-05-04T20:41:05.064" v="1448" actId="26606"/>
          <ac:spMkLst>
            <pc:docMk/>
            <pc:sldMk cId="1553432724" sldId="262"/>
            <ac:spMk id="36" creationId="{256B2C21-A230-48C0-8DF1-C46611373C44}"/>
          </ac:spMkLst>
        </pc:spChg>
        <pc:spChg chg="add del">
          <ac:chgData name="keith tutwiler" userId="26bfae44d6e096c0" providerId="LiveId" clId="{7AF7DB87-4E47-42A0-95E1-4C8DCB6CF865}" dt="2024-05-04T20:41:05.064" v="1448" actId="26606"/>
          <ac:spMkLst>
            <pc:docMk/>
            <pc:sldMk cId="1553432724" sldId="262"/>
            <ac:spMk id="38" creationId="{3847E18C-932D-4C95-AABA-FEC7C9499AD7}"/>
          </ac:spMkLst>
        </pc:spChg>
        <pc:spChg chg="add del">
          <ac:chgData name="keith tutwiler" userId="26bfae44d6e096c0" providerId="LiveId" clId="{7AF7DB87-4E47-42A0-95E1-4C8DCB6CF865}" dt="2024-05-04T20:41:05.064" v="1448" actId="26606"/>
          <ac:spMkLst>
            <pc:docMk/>
            <pc:sldMk cId="1553432724" sldId="262"/>
            <ac:spMk id="40" creationId="{3150CB11-0C61-439E-910F-5787759E72A0}"/>
          </ac:spMkLst>
        </pc:spChg>
        <pc:spChg chg="add del">
          <ac:chgData name="keith tutwiler" userId="26bfae44d6e096c0" providerId="LiveId" clId="{7AF7DB87-4E47-42A0-95E1-4C8DCB6CF865}" dt="2024-05-04T20:41:05.064" v="1448" actId="26606"/>
          <ac:spMkLst>
            <pc:docMk/>
            <pc:sldMk cId="1553432724" sldId="262"/>
            <ac:spMk id="42" creationId="{43F8A58B-5155-44CE-A5FF-7647B47D0A7A}"/>
          </ac:spMkLst>
        </pc:spChg>
        <pc:spChg chg="add del">
          <ac:chgData name="keith tutwiler" userId="26bfae44d6e096c0" providerId="LiveId" clId="{7AF7DB87-4E47-42A0-95E1-4C8DCB6CF865}" dt="2024-05-04T20:41:05.064" v="1448" actId="26606"/>
          <ac:spMkLst>
            <pc:docMk/>
            <pc:sldMk cId="1553432724" sldId="262"/>
            <ac:spMk id="44" creationId="{443F2ACA-E6D6-4028-82DD-F03C262D5DE6}"/>
          </ac:spMkLst>
        </pc:spChg>
        <pc:spChg chg="add del">
          <ac:chgData name="keith tutwiler" userId="26bfae44d6e096c0" providerId="LiveId" clId="{7AF7DB87-4E47-42A0-95E1-4C8DCB6CF865}" dt="2024-05-04T20:41:14.478" v="1450" actId="26606"/>
          <ac:spMkLst>
            <pc:docMk/>
            <pc:sldMk cId="1553432724" sldId="262"/>
            <ac:spMk id="46" creationId="{BACC6370-2D7E-4714-9D71-7542949D7D5D}"/>
          </ac:spMkLst>
        </pc:spChg>
        <pc:spChg chg="add del">
          <ac:chgData name="keith tutwiler" userId="26bfae44d6e096c0" providerId="LiveId" clId="{7AF7DB87-4E47-42A0-95E1-4C8DCB6CF865}" dt="2024-05-04T20:41:14.478" v="1450" actId="26606"/>
          <ac:spMkLst>
            <pc:docMk/>
            <pc:sldMk cId="1553432724" sldId="262"/>
            <ac:spMk id="47" creationId="{256B2C21-A230-48C0-8DF1-C46611373C44}"/>
          </ac:spMkLst>
        </pc:spChg>
        <pc:spChg chg="add del">
          <ac:chgData name="keith tutwiler" userId="26bfae44d6e096c0" providerId="LiveId" clId="{7AF7DB87-4E47-42A0-95E1-4C8DCB6CF865}" dt="2024-05-04T20:41:14.478" v="1450" actId="26606"/>
          <ac:spMkLst>
            <pc:docMk/>
            <pc:sldMk cId="1553432724" sldId="262"/>
            <ac:spMk id="48" creationId="{3847E18C-932D-4C95-AABA-FEC7C9499AD7}"/>
          </ac:spMkLst>
        </pc:spChg>
        <pc:spChg chg="add del">
          <ac:chgData name="keith tutwiler" userId="26bfae44d6e096c0" providerId="LiveId" clId="{7AF7DB87-4E47-42A0-95E1-4C8DCB6CF865}" dt="2024-05-04T20:41:14.478" v="1450" actId="26606"/>
          <ac:spMkLst>
            <pc:docMk/>
            <pc:sldMk cId="1553432724" sldId="262"/>
            <ac:spMk id="49" creationId="{3150CB11-0C61-439E-910F-5787759E72A0}"/>
          </ac:spMkLst>
        </pc:spChg>
        <pc:spChg chg="add del">
          <ac:chgData name="keith tutwiler" userId="26bfae44d6e096c0" providerId="LiveId" clId="{7AF7DB87-4E47-42A0-95E1-4C8DCB6CF865}" dt="2024-05-04T20:41:14.478" v="1450" actId="26606"/>
          <ac:spMkLst>
            <pc:docMk/>
            <pc:sldMk cId="1553432724" sldId="262"/>
            <ac:spMk id="50" creationId="{43F8A58B-5155-44CE-A5FF-7647B47D0A7A}"/>
          </ac:spMkLst>
        </pc:spChg>
        <pc:spChg chg="add del">
          <ac:chgData name="keith tutwiler" userId="26bfae44d6e096c0" providerId="LiveId" clId="{7AF7DB87-4E47-42A0-95E1-4C8DCB6CF865}" dt="2024-05-04T20:41:14.478" v="1450" actId="26606"/>
          <ac:spMkLst>
            <pc:docMk/>
            <pc:sldMk cId="1553432724" sldId="262"/>
            <ac:spMk id="51" creationId="{443F2ACA-E6D6-4028-82DD-F03C262D5DE6}"/>
          </ac:spMkLst>
        </pc:spChg>
        <pc:spChg chg="add del">
          <ac:chgData name="keith tutwiler" userId="26bfae44d6e096c0" providerId="LiveId" clId="{7AF7DB87-4E47-42A0-95E1-4C8DCB6CF865}" dt="2024-05-04T20:41:47.055" v="1455" actId="26606"/>
          <ac:spMkLst>
            <pc:docMk/>
            <pc:sldMk cId="1553432724" sldId="262"/>
            <ac:spMk id="53" creationId="{BACC6370-2D7E-4714-9D71-7542949D7D5D}"/>
          </ac:spMkLst>
        </pc:spChg>
        <pc:spChg chg="add del">
          <ac:chgData name="keith tutwiler" userId="26bfae44d6e096c0" providerId="LiveId" clId="{7AF7DB87-4E47-42A0-95E1-4C8DCB6CF865}" dt="2024-05-04T20:41:47.055" v="1455" actId="26606"/>
          <ac:spMkLst>
            <pc:docMk/>
            <pc:sldMk cId="1553432724" sldId="262"/>
            <ac:spMk id="54" creationId="{F68B3F68-107C-434F-AA38-110D5EA91B85}"/>
          </ac:spMkLst>
        </pc:spChg>
        <pc:spChg chg="add del">
          <ac:chgData name="keith tutwiler" userId="26bfae44d6e096c0" providerId="LiveId" clId="{7AF7DB87-4E47-42A0-95E1-4C8DCB6CF865}" dt="2024-05-04T20:41:47.055" v="1455" actId="26606"/>
          <ac:spMkLst>
            <pc:docMk/>
            <pc:sldMk cId="1553432724" sldId="262"/>
            <ac:spMk id="55" creationId="{AAD0DBB9-1A4B-4391-81D4-CB19F9AB918A}"/>
          </ac:spMkLst>
        </pc:spChg>
        <pc:spChg chg="add del">
          <ac:chgData name="keith tutwiler" userId="26bfae44d6e096c0" providerId="LiveId" clId="{7AF7DB87-4E47-42A0-95E1-4C8DCB6CF865}" dt="2024-05-04T20:41:47.055" v="1455" actId="26606"/>
          <ac:spMkLst>
            <pc:docMk/>
            <pc:sldMk cId="1553432724" sldId="262"/>
            <ac:spMk id="56" creationId="{063BBA22-50EA-4C4D-BE05-F1CE4E63AA56}"/>
          </ac:spMkLst>
        </pc:spChg>
        <pc:spChg chg="add del">
          <ac:chgData name="keith tutwiler" userId="26bfae44d6e096c0" providerId="LiveId" clId="{7AF7DB87-4E47-42A0-95E1-4C8DCB6CF865}" dt="2024-05-04T20:41:46.959" v="1454" actId="26606"/>
          <ac:spMkLst>
            <pc:docMk/>
            <pc:sldMk cId="1553432724" sldId="262"/>
            <ac:spMk id="61" creationId="{BACC6370-2D7E-4714-9D71-7542949D7D5D}"/>
          </ac:spMkLst>
        </pc:spChg>
        <pc:spChg chg="add del">
          <ac:chgData name="keith tutwiler" userId="26bfae44d6e096c0" providerId="LiveId" clId="{7AF7DB87-4E47-42A0-95E1-4C8DCB6CF865}" dt="2024-05-04T20:41:46.959" v="1454" actId="26606"/>
          <ac:spMkLst>
            <pc:docMk/>
            <pc:sldMk cId="1553432724" sldId="262"/>
            <ac:spMk id="63" creationId="{256B2C21-A230-48C0-8DF1-C46611373C44}"/>
          </ac:spMkLst>
        </pc:spChg>
        <pc:spChg chg="add del">
          <ac:chgData name="keith tutwiler" userId="26bfae44d6e096c0" providerId="LiveId" clId="{7AF7DB87-4E47-42A0-95E1-4C8DCB6CF865}" dt="2024-05-04T20:41:46.959" v="1454" actId="26606"/>
          <ac:spMkLst>
            <pc:docMk/>
            <pc:sldMk cId="1553432724" sldId="262"/>
            <ac:spMk id="65" creationId="{3847E18C-932D-4C95-AABA-FEC7C9499AD7}"/>
          </ac:spMkLst>
        </pc:spChg>
        <pc:spChg chg="add del">
          <ac:chgData name="keith tutwiler" userId="26bfae44d6e096c0" providerId="LiveId" clId="{7AF7DB87-4E47-42A0-95E1-4C8DCB6CF865}" dt="2024-05-04T20:41:46.959" v="1454" actId="26606"/>
          <ac:spMkLst>
            <pc:docMk/>
            <pc:sldMk cId="1553432724" sldId="262"/>
            <ac:spMk id="67" creationId="{3150CB11-0C61-439E-910F-5787759E72A0}"/>
          </ac:spMkLst>
        </pc:spChg>
        <pc:spChg chg="add del">
          <ac:chgData name="keith tutwiler" userId="26bfae44d6e096c0" providerId="LiveId" clId="{7AF7DB87-4E47-42A0-95E1-4C8DCB6CF865}" dt="2024-05-04T20:41:46.959" v="1454" actId="26606"/>
          <ac:spMkLst>
            <pc:docMk/>
            <pc:sldMk cId="1553432724" sldId="262"/>
            <ac:spMk id="69" creationId="{43F8A58B-5155-44CE-A5FF-7647B47D0A7A}"/>
          </ac:spMkLst>
        </pc:spChg>
        <pc:spChg chg="add del">
          <ac:chgData name="keith tutwiler" userId="26bfae44d6e096c0" providerId="LiveId" clId="{7AF7DB87-4E47-42A0-95E1-4C8DCB6CF865}" dt="2024-05-04T20:41:46.959" v="1454" actId="26606"/>
          <ac:spMkLst>
            <pc:docMk/>
            <pc:sldMk cId="1553432724" sldId="262"/>
            <ac:spMk id="71" creationId="{443F2ACA-E6D6-4028-82DD-F03C262D5DE6}"/>
          </ac:spMkLst>
        </pc:spChg>
        <pc:spChg chg="add">
          <ac:chgData name="keith tutwiler" userId="26bfae44d6e096c0" providerId="LiveId" clId="{7AF7DB87-4E47-42A0-95E1-4C8DCB6CF865}" dt="2024-05-04T20:41:47.055" v="1455" actId="26606"/>
          <ac:spMkLst>
            <pc:docMk/>
            <pc:sldMk cId="1553432724" sldId="262"/>
            <ac:spMk id="73" creationId="{BACC6370-2D7E-4714-9D71-7542949D7D5D}"/>
          </ac:spMkLst>
        </pc:spChg>
        <pc:spChg chg="add">
          <ac:chgData name="keith tutwiler" userId="26bfae44d6e096c0" providerId="LiveId" clId="{7AF7DB87-4E47-42A0-95E1-4C8DCB6CF865}" dt="2024-05-04T20:41:47.055" v="1455" actId="26606"/>
          <ac:spMkLst>
            <pc:docMk/>
            <pc:sldMk cId="1553432724" sldId="262"/>
            <ac:spMk id="74" creationId="{256B2C21-A230-48C0-8DF1-C46611373C44}"/>
          </ac:spMkLst>
        </pc:spChg>
        <pc:spChg chg="add">
          <ac:chgData name="keith tutwiler" userId="26bfae44d6e096c0" providerId="LiveId" clId="{7AF7DB87-4E47-42A0-95E1-4C8DCB6CF865}" dt="2024-05-04T20:41:47.055" v="1455" actId="26606"/>
          <ac:spMkLst>
            <pc:docMk/>
            <pc:sldMk cId="1553432724" sldId="262"/>
            <ac:spMk id="75" creationId="{3847E18C-932D-4C95-AABA-FEC7C9499AD7}"/>
          </ac:spMkLst>
        </pc:spChg>
        <pc:spChg chg="add">
          <ac:chgData name="keith tutwiler" userId="26bfae44d6e096c0" providerId="LiveId" clId="{7AF7DB87-4E47-42A0-95E1-4C8DCB6CF865}" dt="2024-05-04T20:41:47.055" v="1455" actId="26606"/>
          <ac:spMkLst>
            <pc:docMk/>
            <pc:sldMk cId="1553432724" sldId="262"/>
            <ac:spMk id="76" creationId="{3150CB11-0C61-439E-910F-5787759E72A0}"/>
          </ac:spMkLst>
        </pc:spChg>
        <pc:spChg chg="add">
          <ac:chgData name="keith tutwiler" userId="26bfae44d6e096c0" providerId="LiveId" clId="{7AF7DB87-4E47-42A0-95E1-4C8DCB6CF865}" dt="2024-05-04T20:41:47.055" v="1455" actId="26606"/>
          <ac:spMkLst>
            <pc:docMk/>
            <pc:sldMk cId="1553432724" sldId="262"/>
            <ac:spMk id="77" creationId="{43F8A58B-5155-44CE-A5FF-7647B47D0A7A}"/>
          </ac:spMkLst>
        </pc:spChg>
        <pc:spChg chg="add">
          <ac:chgData name="keith tutwiler" userId="26bfae44d6e096c0" providerId="LiveId" clId="{7AF7DB87-4E47-42A0-95E1-4C8DCB6CF865}" dt="2024-05-04T20:41:47.055" v="1455" actId="26606"/>
          <ac:spMkLst>
            <pc:docMk/>
            <pc:sldMk cId="1553432724" sldId="262"/>
            <ac:spMk id="78" creationId="{443F2ACA-E6D6-4028-82DD-F03C262D5DE6}"/>
          </ac:spMkLst>
        </pc:spChg>
        <pc:graphicFrameChg chg="add mod modGraphic">
          <ac:chgData name="keith tutwiler" userId="26bfae44d6e096c0" providerId="LiveId" clId="{7AF7DB87-4E47-42A0-95E1-4C8DCB6CF865}" dt="2024-05-11T22:16:11.575" v="6421" actId="20577"/>
          <ac:graphicFrameMkLst>
            <pc:docMk/>
            <pc:sldMk cId="1553432724" sldId="262"/>
            <ac:graphicFrameMk id="28" creationId="{44A4C288-E43F-BDD1-949D-80A9A7B306FC}"/>
          </ac:graphicFrameMkLst>
        </pc:graphicFrameChg>
        <pc:picChg chg="add del">
          <ac:chgData name="keith tutwiler" userId="26bfae44d6e096c0" providerId="LiveId" clId="{7AF7DB87-4E47-42A0-95E1-4C8DCB6CF865}" dt="2024-05-04T20:40:45.223" v="1445" actId="26606"/>
          <ac:picMkLst>
            <pc:docMk/>
            <pc:sldMk cId="1553432724" sldId="262"/>
            <ac:picMk id="15" creationId="{08B871DD-7107-B674-F14C-891A98E356D0}"/>
          </ac:picMkLst>
        </pc:picChg>
      </pc:sldChg>
      <pc:sldChg chg="modSp del mod">
        <pc:chgData name="keith tutwiler" userId="26bfae44d6e096c0" providerId="LiveId" clId="{7AF7DB87-4E47-42A0-95E1-4C8DCB6CF865}" dt="2024-05-04T23:54:37.685" v="2126" actId="47"/>
        <pc:sldMkLst>
          <pc:docMk/>
          <pc:sldMk cId="3288665831" sldId="263"/>
        </pc:sldMkLst>
        <pc:spChg chg="mod">
          <ac:chgData name="keith tutwiler" userId="26bfae44d6e096c0" providerId="LiveId" clId="{7AF7DB87-4E47-42A0-95E1-4C8DCB6CF865}" dt="2024-05-04T22:59:19.001" v="1545" actId="20577"/>
          <ac:spMkLst>
            <pc:docMk/>
            <pc:sldMk cId="3288665831" sldId="263"/>
            <ac:spMk id="5" creationId="{1B07C49E-AFFC-EC46-8930-E4D428F5F943}"/>
          </ac:spMkLst>
        </pc:spChg>
      </pc:sldChg>
      <pc:sldChg chg="del">
        <pc:chgData name="keith tutwiler" userId="26bfae44d6e096c0" providerId="LiveId" clId="{7AF7DB87-4E47-42A0-95E1-4C8DCB6CF865}" dt="2024-05-05T00:15:37.383" v="2381" actId="2696"/>
        <pc:sldMkLst>
          <pc:docMk/>
          <pc:sldMk cId="2987552906" sldId="264"/>
        </pc:sldMkLst>
      </pc:sldChg>
      <pc:sldChg chg="addSp delSp modSp mod setBg">
        <pc:chgData name="keith tutwiler" userId="26bfae44d6e096c0" providerId="LiveId" clId="{7AF7DB87-4E47-42A0-95E1-4C8DCB6CF865}" dt="2024-05-05T05:08:34.689" v="3552" actId="26606"/>
        <pc:sldMkLst>
          <pc:docMk/>
          <pc:sldMk cId="1578726356" sldId="265"/>
        </pc:sldMkLst>
        <pc:spChg chg="add del">
          <ac:chgData name="keith tutwiler" userId="26bfae44d6e096c0" providerId="LiveId" clId="{7AF7DB87-4E47-42A0-95E1-4C8DCB6CF865}" dt="2024-05-05T05:01:47.260" v="3396" actId="478"/>
          <ac:spMkLst>
            <pc:docMk/>
            <pc:sldMk cId="1578726356" sldId="265"/>
            <ac:spMk id="2" creationId="{F417808F-DDD7-4463-F3F8-C5B6C9B00D0F}"/>
          </ac:spMkLst>
        </pc:spChg>
        <pc:spChg chg="mod">
          <ac:chgData name="keith tutwiler" userId="26bfae44d6e096c0" providerId="LiveId" clId="{7AF7DB87-4E47-42A0-95E1-4C8DCB6CF865}" dt="2024-05-05T05:08:34.689" v="3552" actId="26606"/>
          <ac:spMkLst>
            <pc:docMk/>
            <pc:sldMk cId="1578726356" sldId="265"/>
            <ac:spMk id="3" creationId="{32405FDA-CB27-4506-BA80-B7DD00CB25C5}"/>
          </ac:spMkLst>
        </pc:spChg>
        <pc:spChg chg="mod ord">
          <ac:chgData name="keith tutwiler" userId="26bfae44d6e096c0" providerId="LiveId" clId="{7AF7DB87-4E47-42A0-95E1-4C8DCB6CF865}" dt="2024-05-05T05:08:34.689" v="3552" actId="26606"/>
          <ac:spMkLst>
            <pc:docMk/>
            <pc:sldMk cId="1578726356" sldId="265"/>
            <ac:spMk id="4" creationId="{617B1B70-690D-5945-90C2-196E1304B45D}"/>
          </ac:spMkLst>
        </pc:spChg>
        <pc:spChg chg="add del mod">
          <ac:chgData name="keith tutwiler" userId="26bfae44d6e096c0" providerId="LiveId" clId="{7AF7DB87-4E47-42A0-95E1-4C8DCB6CF865}" dt="2024-05-05T05:08:34.689" v="3552" actId="26606"/>
          <ac:spMkLst>
            <pc:docMk/>
            <pc:sldMk cId="1578726356" sldId="265"/>
            <ac:spMk id="5" creationId="{1B07C49E-AFFC-EC46-8930-E4D428F5F943}"/>
          </ac:spMkLst>
        </pc:spChg>
        <pc:spChg chg="add">
          <ac:chgData name="keith tutwiler" userId="26bfae44d6e096c0" providerId="LiveId" clId="{7AF7DB87-4E47-42A0-95E1-4C8DCB6CF865}" dt="2024-05-05T05:04:50.598" v="3486"/>
          <ac:spMkLst>
            <pc:docMk/>
            <pc:sldMk cId="1578726356" sldId="265"/>
            <ac:spMk id="6" creationId="{746BF7C3-F32C-85E0-3B99-1046552715A2}"/>
          </ac:spMkLst>
        </pc:spChg>
        <pc:spChg chg="add">
          <ac:chgData name="keith tutwiler" userId="26bfae44d6e096c0" providerId="LiveId" clId="{7AF7DB87-4E47-42A0-95E1-4C8DCB6CF865}" dt="2024-05-05T05:08:34.689" v="3552" actId="26606"/>
          <ac:spMkLst>
            <pc:docMk/>
            <pc:sldMk cId="1578726356" sldId="265"/>
            <ac:spMk id="12" creationId="{B50AB553-2A96-4A92-96F2-93548E096954}"/>
          </ac:spMkLst>
        </pc:spChg>
        <pc:graphicFrameChg chg="add">
          <ac:chgData name="keith tutwiler" userId="26bfae44d6e096c0" providerId="LiveId" clId="{7AF7DB87-4E47-42A0-95E1-4C8DCB6CF865}" dt="2024-05-05T05:08:34.689" v="3552" actId="26606"/>
          <ac:graphicFrameMkLst>
            <pc:docMk/>
            <pc:sldMk cId="1578726356" sldId="265"/>
            <ac:graphicFrameMk id="7" creationId="{5D16F8DD-119A-B9B2-0288-9B0949FF9D4B}"/>
          </ac:graphicFrameMkLst>
        </pc:graphicFrameChg>
        <pc:picChg chg="add">
          <ac:chgData name="keith tutwiler" userId="26bfae44d6e096c0" providerId="LiveId" clId="{7AF7DB87-4E47-42A0-95E1-4C8DCB6CF865}" dt="2024-05-05T05:08:34.689" v="3552" actId="26606"/>
          <ac:picMkLst>
            <pc:docMk/>
            <pc:sldMk cId="1578726356" sldId="265"/>
            <ac:picMk id="8" creationId="{3F4B8327-8D1D-DF5A-120B-431AF35162F4}"/>
          </ac:picMkLst>
        </pc:picChg>
      </pc:sldChg>
      <pc:sldChg chg="addSp modSp mod setBg">
        <pc:chgData name="keith tutwiler" userId="26bfae44d6e096c0" providerId="LiveId" clId="{7AF7DB87-4E47-42A0-95E1-4C8DCB6CF865}" dt="2024-05-05T04:56:59.068" v="3147" actId="20577"/>
        <pc:sldMkLst>
          <pc:docMk/>
          <pc:sldMk cId="779971636" sldId="266"/>
        </pc:sldMkLst>
        <pc:spChg chg="mod">
          <ac:chgData name="keith tutwiler" userId="26bfae44d6e096c0" providerId="LiveId" clId="{7AF7DB87-4E47-42A0-95E1-4C8DCB6CF865}" dt="2024-05-05T04:56:46.278" v="3145" actId="14100"/>
          <ac:spMkLst>
            <pc:docMk/>
            <pc:sldMk cId="779971636" sldId="266"/>
            <ac:spMk id="3" creationId="{D9E97D81-A978-4758-8A93-47C19B104075}"/>
          </ac:spMkLst>
        </pc:spChg>
        <pc:spChg chg="mod ord">
          <ac:chgData name="keith tutwiler" userId="26bfae44d6e096c0" providerId="LiveId" clId="{7AF7DB87-4E47-42A0-95E1-4C8DCB6CF865}" dt="2024-05-05T04:55:47.050" v="3137" actId="26606"/>
          <ac:spMkLst>
            <pc:docMk/>
            <pc:sldMk cId="779971636" sldId="266"/>
            <ac:spMk id="4" creationId="{2C4E03D3-761E-7549-A4C6-7E585EBC4F01}"/>
          </ac:spMkLst>
        </pc:spChg>
        <pc:spChg chg="mod ord">
          <ac:chgData name="keith tutwiler" userId="26bfae44d6e096c0" providerId="LiveId" clId="{7AF7DB87-4E47-42A0-95E1-4C8DCB6CF865}" dt="2024-05-05T04:56:59.068" v="3147" actId="20577"/>
          <ac:spMkLst>
            <pc:docMk/>
            <pc:sldMk cId="779971636" sldId="266"/>
            <ac:spMk id="5" creationId="{1B07C49E-AFFC-EC46-8930-E4D428F5F943}"/>
          </ac:spMkLst>
        </pc:spChg>
        <pc:spChg chg="add">
          <ac:chgData name="keith tutwiler" userId="26bfae44d6e096c0" providerId="LiveId" clId="{7AF7DB87-4E47-42A0-95E1-4C8DCB6CF865}" dt="2024-05-05T04:55:47.050" v="3137" actId="26606"/>
          <ac:spMkLst>
            <pc:docMk/>
            <pc:sldMk cId="779971636" sldId="266"/>
            <ac:spMk id="12" creationId="{9A724DBA-D2D9-471E-8ED7-2015DDD950DF}"/>
          </ac:spMkLst>
        </pc:spChg>
        <pc:spChg chg="add">
          <ac:chgData name="keith tutwiler" userId="26bfae44d6e096c0" providerId="LiveId" clId="{7AF7DB87-4E47-42A0-95E1-4C8DCB6CF865}" dt="2024-05-05T04:55:47.050" v="3137" actId="26606"/>
          <ac:spMkLst>
            <pc:docMk/>
            <pc:sldMk cId="779971636" sldId="266"/>
            <ac:spMk id="14" creationId="{08980754-6F4B-43C9-B9BE-127B6BED6586}"/>
          </ac:spMkLst>
        </pc:spChg>
        <pc:spChg chg="add">
          <ac:chgData name="keith tutwiler" userId="26bfae44d6e096c0" providerId="LiveId" clId="{7AF7DB87-4E47-42A0-95E1-4C8DCB6CF865}" dt="2024-05-05T04:55:47.050" v="3137" actId="26606"/>
          <ac:spMkLst>
            <pc:docMk/>
            <pc:sldMk cId="779971636" sldId="266"/>
            <ac:spMk id="16" creationId="{2C1BBA94-3F40-40AA-8BB9-E69E25E537C1}"/>
          </ac:spMkLst>
        </pc:spChg>
        <pc:spChg chg="add">
          <ac:chgData name="keith tutwiler" userId="26bfae44d6e096c0" providerId="LiveId" clId="{7AF7DB87-4E47-42A0-95E1-4C8DCB6CF865}" dt="2024-05-05T04:55:47.050" v="3137" actId="26606"/>
          <ac:spMkLst>
            <pc:docMk/>
            <pc:sldMk cId="779971636" sldId="266"/>
            <ac:spMk id="18" creationId="{169CC832-2974-4E8D-90ED-3E2941BA7336}"/>
          </ac:spMkLst>
        </pc:spChg>
        <pc:spChg chg="add">
          <ac:chgData name="keith tutwiler" userId="26bfae44d6e096c0" providerId="LiveId" clId="{7AF7DB87-4E47-42A0-95E1-4C8DCB6CF865}" dt="2024-05-05T04:55:47.050" v="3137" actId="26606"/>
          <ac:spMkLst>
            <pc:docMk/>
            <pc:sldMk cId="779971636" sldId="266"/>
            <ac:spMk id="20" creationId="{55222F96-971A-4F90-B841-6BAB416C7AC1}"/>
          </ac:spMkLst>
        </pc:spChg>
        <pc:picChg chg="add">
          <ac:chgData name="keith tutwiler" userId="26bfae44d6e096c0" providerId="LiveId" clId="{7AF7DB87-4E47-42A0-95E1-4C8DCB6CF865}" dt="2024-05-05T04:55:47.050" v="3137" actId="26606"/>
          <ac:picMkLst>
            <pc:docMk/>
            <pc:sldMk cId="779971636" sldId="266"/>
            <ac:picMk id="9" creationId="{D8A24733-7288-7ACE-3282-FE947EB9DA4E}"/>
          </ac:picMkLst>
        </pc:picChg>
      </pc:sldChg>
      <pc:sldChg chg="addSp delSp modSp mod setBg">
        <pc:chgData name="keith tutwiler" userId="26bfae44d6e096c0" providerId="LiveId" clId="{7AF7DB87-4E47-42A0-95E1-4C8DCB6CF865}" dt="2024-05-11T22:19:23.754" v="6423" actId="20577"/>
        <pc:sldMkLst>
          <pc:docMk/>
          <pc:sldMk cId="2727850971" sldId="270"/>
        </pc:sldMkLst>
        <pc:spChg chg="mod">
          <ac:chgData name="keith tutwiler" userId="26bfae44d6e096c0" providerId="LiveId" clId="{7AF7DB87-4E47-42A0-95E1-4C8DCB6CF865}" dt="2024-05-06T17:30:23.130" v="3647" actId="26606"/>
          <ac:spMkLst>
            <pc:docMk/>
            <pc:sldMk cId="2727850971" sldId="270"/>
            <ac:spMk id="3" creationId="{86E60219-AE1B-47B6-9A1D-F2865D04BE52}"/>
          </ac:spMkLst>
        </pc:spChg>
        <pc:spChg chg="mod ord">
          <ac:chgData name="keith tutwiler" userId="26bfae44d6e096c0" providerId="LiveId" clId="{7AF7DB87-4E47-42A0-95E1-4C8DCB6CF865}" dt="2024-05-06T17:30:23.130" v="3647" actId="26606"/>
          <ac:spMkLst>
            <pc:docMk/>
            <pc:sldMk cId="2727850971" sldId="270"/>
            <ac:spMk id="4" creationId="{D528596A-0847-664A-9D47-5096383E5E09}"/>
          </ac:spMkLst>
        </pc:spChg>
        <pc:spChg chg="del mod">
          <ac:chgData name="keith tutwiler" userId="26bfae44d6e096c0" providerId="LiveId" clId="{7AF7DB87-4E47-42A0-95E1-4C8DCB6CF865}" dt="2024-05-06T17:28:11.085" v="3555" actId="22"/>
          <ac:spMkLst>
            <pc:docMk/>
            <pc:sldMk cId="2727850971" sldId="270"/>
            <ac:spMk id="5" creationId="{1B07C49E-AFFC-EC46-8930-E4D428F5F943}"/>
          </ac:spMkLst>
        </pc:spChg>
        <pc:spChg chg="add mod">
          <ac:chgData name="keith tutwiler" userId="26bfae44d6e096c0" providerId="LiveId" clId="{7AF7DB87-4E47-42A0-95E1-4C8DCB6CF865}" dt="2024-05-11T22:19:23.754" v="6423" actId="20577"/>
          <ac:spMkLst>
            <pc:docMk/>
            <pc:sldMk cId="2727850971" sldId="270"/>
            <ac:spMk id="9" creationId="{C40FEBB7-B0FC-DC38-2C3F-E714CB447C98}"/>
          </ac:spMkLst>
        </pc:spChg>
        <pc:spChg chg="add">
          <ac:chgData name="keith tutwiler" userId="26bfae44d6e096c0" providerId="LiveId" clId="{7AF7DB87-4E47-42A0-95E1-4C8DCB6CF865}" dt="2024-05-06T17:30:23.130" v="3647" actId="26606"/>
          <ac:spMkLst>
            <pc:docMk/>
            <pc:sldMk cId="2727850971" sldId="270"/>
            <ac:spMk id="14" creationId="{9180DE06-7362-4888-AADA-7AADD57AC49D}"/>
          </ac:spMkLst>
        </pc:spChg>
        <pc:spChg chg="add">
          <ac:chgData name="keith tutwiler" userId="26bfae44d6e096c0" providerId="LiveId" clId="{7AF7DB87-4E47-42A0-95E1-4C8DCB6CF865}" dt="2024-05-06T17:30:23.130" v="3647" actId="26606"/>
          <ac:spMkLst>
            <pc:docMk/>
            <pc:sldMk cId="2727850971" sldId="270"/>
            <ac:spMk id="20" creationId="{04357C93-F0CB-4A1C-8F77-4E9063789819}"/>
          </ac:spMkLst>
        </pc:spChg>
        <pc:grpChg chg="add">
          <ac:chgData name="keith tutwiler" userId="26bfae44d6e096c0" providerId="LiveId" clId="{7AF7DB87-4E47-42A0-95E1-4C8DCB6CF865}" dt="2024-05-06T17:30:23.130" v="3647" actId="26606"/>
          <ac:grpSpMkLst>
            <pc:docMk/>
            <pc:sldMk cId="2727850971" sldId="270"/>
            <ac:grpSpMk id="16" creationId="{3AF6A671-C637-4547-85F4-51B6D1881399}"/>
          </ac:grpSpMkLst>
        </pc:grpChg>
        <pc:picChg chg="add del mod ord">
          <ac:chgData name="keith tutwiler" userId="26bfae44d6e096c0" providerId="LiveId" clId="{7AF7DB87-4E47-42A0-95E1-4C8DCB6CF865}" dt="2024-05-06T17:28:36.206" v="3559" actId="478"/>
          <ac:picMkLst>
            <pc:docMk/>
            <pc:sldMk cId="2727850971" sldId="270"/>
            <ac:picMk id="6" creationId="{1FF19AC9-5144-46C4-72D1-858FC0493B76}"/>
          </ac:picMkLst>
        </pc:picChg>
        <pc:picChg chg="add mod ord">
          <ac:chgData name="keith tutwiler" userId="26bfae44d6e096c0" providerId="LiveId" clId="{7AF7DB87-4E47-42A0-95E1-4C8DCB6CF865}" dt="2024-05-06T17:30:30.362" v="3648" actId="27614"/>
          <ac:picMkLst>
            <pc:docMk/>
            <pc:sldMk cId="2727850971" sldId="270"/>
            <ac:picMk id="8" creationId="{4336752B-1E3B-EA93-524D-EBDD25A2DD3C}"/>
          </ac:picMkLst>
        </pc:picChg>
      </pc:sldChg>
      <pc:sldChg chg="addSp modSp mod setBg">
        <pc:chgData name="keith tutwiler" userId="26bfae44d6e096c0" providerId="LiveId" clId="{7AF7DB87-4E47-42A0-95E1-4C8DCB6CF865}" dt="2024-05-11T23:13:17.791" v="7553" actId="20577"/>
        <pc:sldMkLst>
          <pc:docMk/>
          <pc:sldMk cId="1630123617" sldId="274"/>
        </pc:sldMkLst>
        <pc:spChg chg="mod ord">
          <ac:chgData name="keith tutwiler" userId="26bfae44d6e096c0" providerId="LiveId" clId="{7AF7DB87-4E47-42A0-95E1-4C8DCB6CF865}" dt="2024-05-11T23:12:49.555" v="7510" actId="26606"/>
          <ac:spMkLst>
            <pc:docMk/>
            <pc:sldMk cId="1630123617" sldId="274"/>
            <ac:spMk id="4" creationId="{8DA56319-AADE-D741-AA33-1311B7CA8C0C}"/>
          </ac:spMkLst>
        </pc:spChg>
        <pc:spChg chg="mod ord">
          <ac:chgData name="keith tutwiler" userId="26bfae44d6e096c0" providerId="LiveId" clId="{7AF7DB87-4E47-42A0-95E1-4C8DCB6CF865}" dt="2024-05-11T23:13:17.791" v="7553" actId="20577"/>
          <ac:spMkLst>
            <pc:docMk/>
            <pc:sldMk cId="1630123617" sldId="274"/>
            <ac:spMk id="5" creationId="{28684E62-A9F8-4E7A-AB01-78893062A1B4}"/>
          </ac:spMkLst>
        </pc:spChg>
        <pc:spChg chg="mod">
          <ac:chgData name="keith tutwiler" userId="26bfae44d6e096c0" providerId="LiveId" clId="{7AF7DB87-4E47-42A0-95E1-4C8DCB6CF865}" dt="2024-05-11T23:12:49.555" v="7510" actId="26606"/>
          <ac:spMkLst>
            <pc:docMk/>
            <pc:sldMk cId="1630123617" sldId="274"/>
            <ac:spMk id="9" creationId="{FB98079A-48C6-4E10-8AB1-B940BD1E42DF}"/>
          </ac:spMkLst>
        </pc:spChg>
        <pc:spChg chg="add">
          <ac:chgData name="keith tutwiler" userId="26bfae44d6e096c0" providerId="LiveId" clId="{7AF7DB87-4E47-42A0-95E1-4C8DCB6CF865}" dt="2024-05-11T23:12:49.555" v="7510" actId="26606"/>
          <ac:spMkLst>
            <pc:docMk/>
            <pc:sldMk cId="1630123617" sldId="274"/>
            <ac:spMk id="15" creationId="{E51BA4DF-2BD4-4EC2-B1DB-B27C8AC71864}"/>
          </ac:spMkLst>
        </pc:spChg>
        <pc:picChg chg="add">
          <ac:chgData name="keith tutwiler" userId="26bfae44d6e096c0" providerId="LiveId" clId="{7AF7DB87-4E47-42A0-95E1-4C8DCB6CF865}" dt="2024-05-11T23:12:49.555" v="7510" actId="26606"/>
          <ac:picMkLst>
            <pc:docMk/>
            <pc:sldMk cId="1630123617" sldId="274"/>
            <ac:picMk id="11" creationId="{977249AF-D67D-57EB-82F8-D5EB1EB91551}"/>
          </ac:picMkLst>
        </pc:picChg>
      </pc:sldChg>
      <pc:sldChg chg="del">
        <pc:chgData name="keith tutwiler" userId="26bfae44d6e096c0" providerId="LiveId" clId="{7AF7DB87-4E47-42A0-95E1-4C8DCB6CF865}" dt="2024-05-11T23:17:28.407" v="7554" actId="2696"/>
        <pc:sldMkLst>
          <pc:docMk/>
          <pc:sldMk cId="3410008520" sldId="275"/>
        </pc:sldMkLst>
      </pc:sldChg>
      <pc:sldChg chg="modSp mod">
        <pc:chgData name="keith tutwiler" userId="26bfae44d6e096c0" providerId="LiveId" clId="{7AF7DB87-4E47-42A0-95E1-4C8DCB6CF865}" dt="2024-05-11T06:30:43.534" v="6418" actId="313"/>
        <pc:sldMkLst>
          <pc:docMk/>
          <pc:sldMk cId="148114319" sldId="276"/>
        </pc:sldMkLst>
        <pc:spChg chg="mod">
          <ac:chgData name="keith tutwiler" userId="26bfae44d6e096c0" providerId="LiveId" clId="{7AF7DB87-4E47-42A0-95E1-4C8DCB6CF865}" dt="2024-05-11T06:30:43.534" v="6418" actId="313"/>
          <ac:spMkLst>
            <pc:docMk/>
            <pc:sldMk cId="148114319" sldId="276"/>
            <ac:spMk id="5" creationId="{1B07C49E-AFFC-EC46-8930-E4D428F5F943}"/>
          </ac:spMkLst>
        </pc:spChg>
      </pc:sldChg>
      <pc:sldChg chg="del">
        <pc:chgData name="keith tutwiler" userId="26bfae44d6e096c0" providerId="LiveId" clId="{7AF7DB87-4E47-42A0-95E1-4C8DCB6CF865}" dt="2024-05-11T23:00:47.713" v="7016" actId="2696"/>
        <pc:sldMkLst>
          <pc:docMk/>
          <pc:sldMk cId="321008965" sldId="277"/>
        </pc:sldMkLst>
      </pc:sldChg>
      <pc:sldChg chg="addSp delSp modSp mod setBg">
        <pc:chgData name="keith tutwiler" userId="26bfae44d6e096c0" providerId="LiveId" clId="{7AF7DB87-4E47-42A0-95E1-4C8DCB6CF865}" dt="2024-05-11T22:54:59.392" v="6673" actId="20577"/>
        <pc:sldMkLst>
          <pc:docMk/>
          <pc:sldMk cId="2459446073" sldId="289"/>
        </pc:sldMkLst>
        <pc:spChg chg="mod ord">
          <ac:chgData name="keith tutwiler" userId="26bfae44d6e096c0" providerId="LiveId" clId="{7AF7DB87-4E47-42A0-95E1-4C8DCB6CF865}" dt="2024-05-11T22:53:47.411" v="6648" actId="26606"/>
          <ac:spMkLst>
            <pc:docMk/>
            <pc:sldMk cId="2459446073" sldId="289"/>
            <ac:spMk id="4" creationId="{336C985E-BCEF-DD49-BB47-C4649A79F0D8}"/>
          </ac:spMkLst>
        </pc:spChg>
        <pc:spChg chg="del">
          <ac:chgData name="keith tutwiler" userId="26bfae44d6e096c0" providerId="LiveId" clId="{7AF7DB87-4E47-42A0-95E1-4C8DCB6CF865}" dt="2024-05-11T22:50:50.450" v="6428" actId="478"/>
          <ac:spMkLst>
            <pc:docMk/>
            <pc:sldMk cId="2459446073" sldId="289"/>
            <ac:spMk id="5" creationId="{1B07C49E-AFFC-EC46-8930-E4D428F5F943}"/>
          </ac:spMkLst>
        </pc:spChg>
        <pc:spChg chg="add mod">
          <ac:chgData name="keith tutwiler" userId="26bfae44d6e096c0" providerId="LiveId" clId="{7AF7DB87-4E47-42A0-95E1-4C8DCB6CF865}" dt="2024-05-11T22:54:59.392" v="6673" actId="20577"/>
          <ac:spMkLst>
            <pc:docMk/>
            <pc:sldMk cId="2459446073" sldId="289"/>
            <ac:spMk id="6" creationId="{A44D3CBF-BB21-13FE-DF94-BDE25B59246B}"/>
          </ac:spMkLst>
        </pc:spChg>
        <pc:spChg chg="mod ord">
          <ac:chgData name="keith tutwiler" userId="26bfae44d6e096c0" providerId="LiveId" clId="{7AF7DB87-4E47-42A0-95E1-4C8DCB6CF865}" dt="2024-05-11T22:53:47.411" v="6648" actId="26606"/>
          <ac:spMkLst>
            <pc:docMk/>
            <pc:sldMk cId="2459446073" sldId="289"/>
            <ac:spMk id="9" creationId="{B68D8986-45AC-4FB5-96E8-C45F9603EB5E}"/>
          </ac:spMkLst>
        </pc:spChg>
        <pc:spChg chg="add">
          <ac:chgData name="keith tutwiler" userId="26bfae44d6e096c0" providerId="LiveId" clId="{7AF7DB87-4E47-42A0-95E1-4C8DCB6CF865}" dt="2024-05-11T22:53:47.411" v="6648" actId="26606"/>
          <ac:spMkLst>
            <pc:docMk/>
            <pc:sldMk cId="2459446073" sldId="289"/>
            <ac:spMk id="14" creationId="{4AC6B390-BC59-4F1D-A0EE-D71A92F0A0B2}"/>
          </ac:spMkLst>
        </pc:spChg>
        <pc:spChg chg="add">
          <ac:chgData name="keith tutwiler" userId="26bfae44d6e096c0" providerId="LiveId" clId="{7AF7DB87-4E47-42A0-95E1-4C8DCB6CF865}" dt="2024-05-11T22:53:47.411" v="6648" actId="26606"/>
          <ac:spMkLst>
            <pc:docMk/>
            <pc:sldMk cId="2459446073" sldId="289"/>
            <ac:spMk id="16" creationId="{B6C60D79-16F1-4C4B-B7E3-7634E7069CDE}"/>
          </ac:spMkLst>
        </pc:spChg>
        <pc:spChg chg="add">
          <ac:chgData name="keith tutwiler" userId="26bfae44d6e096c0" providerId="LiveId" clId="{7AF7DB87-4E47-42A0-95E1-4C8DCB6CF865}" dt="2024-05-11T22:53:47.411" v="6648" actId="26606"/>
          <ac:spMkLst>
            <pc:docMk/>
            <pc:sldMk cId="2459446073" sldId="289"/>
            <ac:spMk id="18" creationId="{426B127E-6498-4C77-9C9D-4553A5113B80}"/>
          </ac:spMkLst>
        </pc:spChg>
        <pc:picChg chg="add mod">
          <ac:chgData name="keith tutwiler" userId="26bfae44d6e096c0" providerId="LiveId" clId="{7AF7DB87-4E47-42A0-95E1-4C8DCB6CF865}" dt="2024-05-11T22:54:13.812" v="6655" actId="14100"/>
          <ac:picMkLst>
            <pc:docMk/>
            <pc:sldMk cId="2459446073" sldId="289"/>
            <ac:picMk id="3" creationId="{54E6A46A-E396-B203-EB38-F2363CA25C48}"/>
          </ac:picMkLst>
        </pc:picChg>
      </pc:sldChg>
      <pc:sldChg chg="addSp delSp modSp mod setBg">
        <pc:chgData name="keith tutwiler" userId="26bfae44d6e096c0" providerId="LiveId" clId="{7AF7DB87-4E47-42A0-95E1-4C8DCB6CF865}" dt="2024-05-07T05:41:08.196" v="4909" actId="26606"/>
        <pc:sldMkLst>
          <pc:docMk/>
          <pc:sldMk cId="981671777" sldId="296"/>
        </pc:sldMkLst>
        <pc:spChg chg="mod">
          <ac:chgData name="keith tutwiler" userId="26bfae44d6e096c0" providerId="LiveId" clId="{7AF7DB87-4E47-42A0-95E1-4C8DCB6CF865}" dt="2024-05-07T05:41:08.196" v="4909" actId="26606"/>
          <ac:spMkLst>
            <pc:docMk/>
            <pc:sldMk cId="981671777" sldId="296"/>
            <ac:spMk id="2" creationId="{54176327-8CC4-4356-8BBB-DC4965CE9857}"/>
          </ac:spMkLst>
        </pc:spChg>
        <pc:spChg chg="mod ord">
          <ac:chgData name="keith tutwiler" userId="26bfae44d6e096c0" providerId="LiveId" clId="{7AF7DB87-4E47-42A0-95E1-4C8DCB6CF865}" dt="2024-05-07T05:41:08.196" v="4909" actId="26606"/>
          <ac:spMkLst>
            <pc:docMk/>
            <pc:sldMk cId="981671777" sldId="296"/>
            <ac:spMk id="3" creationId="{8C82F32A-22A5-0046-9FAC-5295E4FA5A12}"/>
          </ac:spMkLst>
        </pc:spChg>
        <pc:spChg chg="del mod">
          <ac:chgData name="keith tutwiler" userId="26bfae44d6e096c0" providerId="LiveId" clId="{7AF7DB87-4E47-42A0-95E1-4C8DCB6CF865}" dt="2024-05-07T05:39:18.857" v="4759" actId="22"/>
          <ac:spMkLst>
            <pc:docMk/>
            <pc:sldMk cId="981671777" sldId="296"/>
            <ac:spMk id="5" creationId="{85D9F803-CDBC-C74C-AF1B-2B5937D1C241}"/>
          </ac:spMkLst>
        </pc:spChg>
        <pc:spChg chg="add mod">
          <ac:chgData name="keith tutwiler" userId="26bfae44d6e096c0" providerId="LiveId" clId="{7AF7DB87-4E47-42A0-95E1-4C8DCB6CF865}" dt="2024-05-07T05:41:08.196" v="4909" actId="26606"/>
          <ac:spMkLst>
            <pc:docMk/>
            <pc:sldMk cId="981671777" sldId="296"/>
            <ac:spMk id="7" creationId="{9B62469D-F329-182D-9F13-EBF9A469AF03}"/>
          </ac:spMkLst>
        </pc:spChg>
        <pc:spChg chg="add del">
          <ac:chgData name="keith tutwiler" userId="26bfae44d6e096c0" providerId="LiveId" clId="{7AF7DB87-4E47-42A0-95E1-4C8DCB6CF865}" dt="2024-05-07T05:41:08.192" v="4908" actId="26606"/>
          <ac:spMkLst>
            <pc:docMk/>
            <pc:sldMk cId="981671777" sldId="296"/>
            <ac:spMk id="12" creationId="{2596F992-698C-48C0-9D89-70DA4CE927EF}"/>
          </ac:spMkLst>
        </pc:spChg>
        <pc:spChg chg="add del">
          <ac:chgData name="keith tutwiler" userId="26bfae44d6e096c0" providerId="LiveId" clId="{7AF7DB87-4E47-42A0-95E1-4C8DCB6CF865}" dt="2024-05-07T05:41:08.192" v="4908" actId="26606"/>
          <ac:spMkLst>
            <pc:docMk/>
            <pc:sldMk cId="981671777" sldId="296"/>
            <ac:spMk id="14" creationId="{E7BFF8DC-0AE7-4AD2-9B28-2E5F26D62C30}"/>
          </ac:spMkLst>
        </pc:spChg>
        <pc:spChg chg="add del">
          <ac:chgData name="keith tutwiler" userId="26bfae44d6e096c0" providerId="LiveId" clId="{7AF7DB87-4E47-42A0-95E1-4C8DCB6CF865}" dt="2024-05-07T05:41:08.192" v="4908" actId="26606"/>
          <ac:spMkLst>
            <pc:docMk/>
            <pc:sldMk cId="981671777" sldId="296"/>
            <ac:spMk id="16" creationId="{7E0162AD-C6E5-4BF8-A453-76ADB36877D3}"/>
          </ac:spMkLst>
        </pc:spChg>
        <pc:grpChg chg="add">
          <ac:chgData name="keith tutwiler" userId="26bfae44d6e096c0" providerId="LiveId" clId="{7AF7DB87-4E47-42A0-95E1-4C8DCB6CF865}" dt="2024-05-07T05:41:08.196" v="4909" actId="26606"/>
          <ac:grpSpMkLst>
            <pc:docMk/>
            <pc:sldMk cId="981671777" sldId="296"/>
            <ac:grpSpMk id="18" creationId="{114ED94A-C85D-4CD3-4205-438D21CE6B38}"/>
          </ac:grpSpMkLst>
        </pc:grpChg>
        <pc:picChg chg="add mod ord">
          <ac:chgData name="keith tutwiler" userId="26bfae44d6e096c0" providerId="LiveId" clId="{7AF7DB87-4E47-42A0-95E1-4C8DCB6CF865}" dt="2024-05-07T05:41:08.196" v="4909" actId="26606"/>
          <ac:picMkLst>
            <pc:docMk/>
            <pc:sldMk cId="981671777" sldId="296"/>
            <ac:picMk id="6" creationId="{0693E2A6-E6DD-FF18-4537-2211224AE8E5}"/>
          </ac:picMkLst>
        </pc:picChg>
      </pc:sldChg>
      <pc:sldChg chg="addSp delSp modSp mod setBg">
        <pc:chgData name="keith tutwiler" userId="26bfae44d6e096c0" providerId="LiveId" clId="{7AF7DB87-4E47-42A0-95E1-4C8DCB6CF865}" dt="2024-05-04T23:55:19.127" v="2134" actId="1076"/>
        <pc:sldMkLst>
          <pc:docMk/>
          <pc:sldMk cId="280316088" sldId="299"/>
        </pc:sldMkLst>
        <pc:spChg chg="add mod">
          <ac:chgData name="keith tutwiler" userId="26bfae44d6e096c0" providerId="LiveId" clId="{7AF7DB87-4E47-42A0-95E1-4C8DCB6CF865}" dt="2024-05-04T23:46:10.964" v="2092" actId="1076"/>
          <ac:spMkLst>
            <pc:docMk/>
            <pc:sldMk cId="280316088" sldId="299"/>
            <ac:spMk id="2" creationId="{35A5068C-BFEE-BDAB-CBD8-132F479EBC3B}"/>
          </ac:spMkLst>
        </pc:spChg>
        <pc:spChg chg="mod">
          <ac:chgData name="keith tutwiler" userId="26bfae44d6e096c0" providerId="LiveId" clId="{7AF7DB87-4E47-42A0-95E1-4C8DCB6CF865}" dt="2024-05-04T23:47:15.861" v="2109" actId="1076"/>
          <ac:spMkLst>
            <pc:docMk/>
            <pc:sldMk cId="280316088" sldId="299"/>
            <ac:spMk id="3" creationId="{AB0AB2AC-B7E6-6849-9AE9-697369407F8F}"/>
          </ac:spMkLst>
        </pc:spChg>
        <pc:spChg chg="mod ord">
          <ac:chgData name="keith tutwiler" userId="26bfae44d6e096c0" providerId="LiveId" clId="{7AF7DB87-4E47-42A0-95E1-4C8DCB6CF865}" dt="2024-05-04T23:45:25.612" v="2086" actId="26606"/>
          <ac:spMkLst>
            <pc:docMk/>
            <pc:sldMk cId="280316088" sldId="299"/>
            <ac:spMk id="4" creationId="{5066AA34-20EE-4A59-B343-346A8DB5667C}"/>
          </ac:spMkLst>
        </pc:spChg>
        <pc:spChg chg="del mod">
          <ac:chgData name="keith tutwiler" userId="26bfae44d6e096c0" providerId="LiveId" clId="{7AF7DB87-4E47-42A0-95E1-4C8DCB6CF865}" dt="2024-05-04T23:45:52.900" v="2088" actId="478"/>
          <ac:spMkLst>
            <pc:docMk/>
            <pc:sldMk cId="280316088" sldId="299"/>
            <ac:spMk id="5" creationId="{1B07C49E-AFFC-EC46-8930-E4D428F5F943}"/>
          </ac:spMkLst>
        </pc:spChg>
        <pc:spChg chg="mod">
          <ac:chgData name="keith tutwiler" userId="26bfae44d6e096c0" providerId="LiveId" clId="{7AF7DB87-4E47-42A0-95E1-4C8DCB6CF865}" dt="2024-05-04T23:45:25.612" v="2086" actId="26606"/>
          <ac:spMkLst>
            <pc:docMk/>
            <pc:sldMk cId="280316088" sldId="299"/>
            <ac:spMk id="6" creationId="{772D0411-8FF8-C540-84AE-DBA0703D368C}"/>
          </ac:spMkLst>
        </pc:spChg>
        <pc:spChg chg="add mod">
          <ac:chgData name="keith tutwiler" userId="26bfae44d6e096c0" providerId="LiveId" clId="{7AF7DB87-4E47-42A0-95E1-4C8DCB6CF865}" dt="2024-05-04T23:47:25.772" v="2111" actId="1076"/>
          <ac:spMkLst>
            <pc:docMk/>
            <pc:sldMk cId="280316088" sldId="299"/>
            <ac:spMk id="7" creationId="{625039D1-2012-4896-4B0E-2D3B0451D60F}"/>
          </ac:spMkLst>
        </pc:spChg>
        <pc:spChg chg="add del mod">
          <ac:chgData name="keith tutwiler" userId="26bfae44d6e096c0" providerId="LiveId" clId="{7AF7DB87-4E47-42A0-95E1-4C8DCB6CF865}" dt="2024-05-04T23:06:18.944" v="1610" actId="478"/>
          <ac:spMkLst>
            <pc:docMk/>
            <pc:sldMk cId="280316088" sldId="299"/>
            <ac:spMk id="8" creationId="{92454995-7E19-15BB-5505-23F99916EBBB}"/>
          </ac:spMkLst>
        </pc:spChg>
        <pc:spChg chg="add mod">
          <ac:chgData name="keith tutwiler" userId="26bfae44d6e096c0" providerId="LiveId" clId="{7AF7DB87-4E47-42A0-95E1-4C8DCB6CF865}" dt="2024-05-04T23:48:09.400" v="2117" actId="14100"/>
          <ac:spMkLst>
            <pc:docMk/>
            <pc:sldMk cId="280316088" sldId="299"/>
            <ac:spMk id="9" creationId="{DB16A949-92E8-F8DD-8B2B-7D8CDA0DE75E}"/>
          </ac:spMkLst>
        </pc:spChg>
        <pc:spChg chg="add mod">
          <ac:chgData name="keith tutwiler" userId="26bfae44d6e096c0" providerId="LiveId" clId="{7AF7DB87-4E47-42A0-95E1-4C8DCB6CF865}" dt="2024-05-04T23:55:19.127" v="2134" actId="1076"/>
          <ac:spMkLst>
            <pc:docMk/>
            <pc:sldMk cId="280316088" sldId="299"/>
            <ac:spMk id="10" creationId="{89670494-7CB3-081A-1B7E-D47154C8DCAC}"/>
          </ac:spMkLst>
        </pc:spChg>
        <pc:spChg chg="add mod">
          <ac:chgData name="keith tutwiler" userId="26bfae44d6e096c0" providerId="LiveId" clId="{7AF7DB87-4E47-42A0-95E1-4C8DCB6CF865}" dt="2024-05-04T23:48:18.223" v="2118" actId="14100"/>
          <ac:spMkLst>
            <pc:docMk/>
            <pc:sldMk cId="280316088" sldId="299"/>
            <ac:spMk id="11" creationId="{084E54C5-C6ED-DB7C-9083-50B65C56A49E}"/>
          </ac:spMkLst>
        </pc:spChg>
        <pc:spChg chg="add mod">
          <ac:chgData name="keith tutwiler" userId="26bfae44d6e096c0" providerId="LiveId" clId="{7AF7DB87-4E47-42A0-95E1-4C8DCB6CF865}" dt="2024-05-04T23:54:54.756" v="2130" actId="1076"/>
          <ac:spMkLst>
            <pc:docMk/>
            <pc:sldMk cId="280316088" sldId="299"/>
            <ac:spMk id="12" creationId="{1AFB1712-455A-5DD1-EEF4-107798E3FC9E}"/>
          </ac:spMkLst>
        </pc:spChg>
        <pc:spChg chg="add mod">
          <ac:chgData name="keith tutwiler" userId="26bfae44d6e096c0" providerId="LiveId" clId="{7AF7DB87-4E47-42A0-95E1-4C8DCB6CF865}" dt="2024-05-04T23:48:22.695" v="2119" actId="14100"/>
          <ac:spMkLst>
            <pc:docMk/>
            <pc:sldMk cId="280316088" sldId="299"/>
            <ac:spMk id="13" creationId="{B5A9BCC0-635B-DD56-2DD3-E88C74399196}"/>
          </ac:spMkLst>
        </pc:spChg>
        <pc:spChg chg="add mod">
          <ac:chgData name="keith tutwiler" userId="26bfae44d6e096c0" providerId="LiveId" clId="{7AF7DB87-4E47-42A0-95E1-4C8DCB6CF865}" dt="2024-05-04T23:55:15.290" v="2133" actId="1076"/>
          <ac:spMkLst>
            <pc:docMk/>
            <pc:sldMk cId="280316088" sldId="299"/>
            <ac:spMk id="14" creationId="{0A7DEF3D-FFDB-29D6-56CA-E4D0858C467E}"/>
          </ac:spMkLst>
        </pc:spChg>
        <pc:spChg chg="add mod">
          <ac:chgData name="keith tutwiler" userId="26bfae44d6e096c0" providerId="LiveId" clId="{7AF7DB87-4E47-42A0-95E1-4C8DCB6CF865}" dt="2024-05-04T23:54:48.238" v="2128" actId="14100"/>
          <ac:spMkLst>
            <pc:docMk/>
            <pc:sldMk cId="280316088" sldId="299"/>
            <ac:spMk id="15" creationId="{4C7A99C6-CF24-3FEF-669D-C2518CF43777}"/>
          </ac:spMkLst>
        </pc:spChg>
        <pc:spChg chg="add mod">
          <ac:chgData name="keith tutwiler" userId="26bfae44d6e096c0" providerId="LiveId" clId="{7AF7DB87-4E47-42A0-95E1-4C8DCB6CF865}" dt="2024-05-04T23:55:09.625" v="2132" actId="14100"/>
          <ac:spMkLst>
            <pc:docMk/>
            <pc:sldMk cId="280316088" sldId="299"/>
            <ac:spMk id="16" creationId="{691ECF20-E9A3-3E8D-0D4F-39D17DAA4405}"/>
          </ac:spMkLst>
        </pc:spChg>
        <pc:spChg chg="add mod">
          <ac:chgData name="keith tutwiler" userId="26bfae44d6e096c0" providerId="LiveId" clId="{7AF7DB87-4E47-42A0-95E1-4C8DCB6CF865}" dt="2024-05-04T23:48:37.960" v="2123" actId="14100"/>
          <ac:spMkLst>
            <pc:docMk/>
            <pc:sldMk cId="280316088" sldId="299"/>
            <ac:spMk id="17" creationId="{92A84D01-2555-C591-53E6-D326A557D758}"/>
          </ac:spMkLst>
        </pc:spChg>
        <pc:spChg chg="add mod">
          <ac:chgData name="keith tutwiler" userId="26bfae44d6e096c0" providerId="LiveId" clId="{7AF7DB87-4E47-42A0-95E1-4C8DCB6CF865}" dt="2024-05-04T23:55:03.474" v="2131" actId="1076"/>
          <ac:spMkLst>
            <pc:docMk/>
            <pc:sldMk cId="280316088" sldId="299"/>
            <ac:spMk id="18" creationId="{1C8579B6-6895-3000-CB9E-F2F7E5D6E7A5}"/>
          </ac:spMkLst>
        </pc:spChg>
        <pc:spChg chg="add mod">
          <ac:chgData name="keith tutwiler" userId="26bfae44d6e096c0" providerId="LiveId" clId="{7AF7DB87-4E47-42A0-95E1-4C8DCB6CF865}" dt="2024-05-04T23:48:33.563" v="2122" actId="14100"/>
          <ac:spMkLst>
            <pc:docMk/>
            <pc:sldMk cId="280316088" sldId="299"/>
            <ac:spMk id="19" creationId="{3AE1140C-C44E-0494-9AEC-E45421C0B66F}"/>
          </ac:spMkLst>
        </pc:spChg>
        <pc:spChg chg="add">
          <ac:chgData name="keith tutwiler" userId="26bfae44d6e096c0" providerId="LiveId" clId="{7AF7DB87-4E47-42A0-95E1-4C8DCB6CF865}" dt="2024-05-04T23:45:25.612" v="2086" actId="26606"/>
          <ac:spMkLst>
            <pc:docMk/>
            <pc:sldMk cId="280316088" sldId="299"/>
            <ac:spMk id="24" creationId="{7DD77B92-CB36-4B20-A59A-59625E0F08AB}"/>
          </ac:spMkLst>
        </pc:spChg>
        <pc:spChg chg="add">
          <ac:chgData name="keith tutwiler" userId="26bfae44d6e096c0" providerId="LiveId" clId="{7AF7DB87-4E47-42A0-95E1-4C8DCB6CF865}" dt="2024-05-04T23:45:25.612" v="2086" actId="26606"/>
          <ac:spMkLst>
            <pc:docMk/>
            <pc:sldMk cId="280316088" sldId="299"/>
            <ac:spMk id="30" creationId="{2C1BBA94-3F40-40AA-8BB9-E69E25E537C1}"/>
          </ac:spMkLst>
        </pc:spChg>
        <pc:grpChg chg="add">
          <ac:chgData name="keith tutwiler" userId="26bfae44d6e096c0" providerId="LiveId" clId="{7AF7DB87-4E47-42A0-95E1-4C8DCB6CF865}" dt="2024-05-04T23:45:25.612" v="2086" actId="26606"/>
          <ac:grpSpMkLst>
            <pc:docMk/>
            <pc:sldMk cId="280316088" sldId="299"/>
            <ac:grpSpMk id="26" creationId="{B14B560F-9DD7-4302-A60B-EBD3EF59B073}"/>
          </ac:grpSpMkLst>
        </pc:grpChg>
      </pc:sldChg>
      <pc:sldChg chg="addSp delSp modSp mod setBg">
        <pc:chgData name="keith tutwiler" userId="26bfae44d6e096c0" providerId="LiveId" clId="{7AF7DB87-4E47-42A0-95E1-4C8DCB6CF865}" dt="2024-05-05T00:14:41.751" v="2379" actId="1076"/>
        <pc:sldMkLst>
          <pc:docMk/>
          <pc:sldMk cId="1385553969" sldId="302"/>
        </pc:sldMkLst>
        <pc:spChg chg="del mod">
          <ac:chgData name="keith tutwiler" userId="26bfae44d6e096c0" providerId="LiveId" clId="{7AF7DB87-4E47-42A0-95E1-4C8DCB6CF865}" dt="2024-05-04T23:55:53.763" v="2141" actId="478"/>
          <ac:spMkLst>
            <pc:docMk/>
            <pc:sldMk cId="1385553969" sldId="302"/>
            <ac:spMk id="2" creationId="{8B78C759-C687-440F-8CAE-D3071F1AB630}"/>
          </ac:spMkLst>
        </pc:spChg>
        <pc:spChg chg="mod">
          <ac:chgData name="keith tutwiler" userId="26bfae44d6e096c0" providerId="LiveId" clId="{7AF7DB87-4E47-42A0-95E1-4C8DCB6CF865}" dt="2024-05-05T00:09:43.238" v="2323" actId="26606"/>
          <ac:spMkLst>
            <pc:docMk/>
            <pc:sldMk cId="1385553969" sldId="302"/>
            <ac:spMk id="3" creationId="{AB0AB2AC-B7E6-6849-9AE9-697369407F8F}"/>
          </ac:spMkLst>
        </pc:spChg>
        <pc:spChg chg="ord">
          <ac:chgData name="keith tutwiler" userId="26bfae44d6e096c0" providerId="LiveId" clId="{7AF7DB87-4E47-42A0-95E1-4C8DCB6CF865}" dt="2024-05-05T00:09:43.238" v="2323" actId="26606"/>
          <ac:spMkLst>
            <pc:docMk/>
            <pc:sldMk cId="1385553969" sldId="302"/>
            <ac:spMk id="4" creationId="{6B84506E-0B2F-4BA8-892E-8CE3753AF954}"/>
          </ac:spMkLst>
        </pc:spChg>
        <pc:spChg chg="add del mod">
          <ac:chgData name="keith tutwiler" userId="26bfae44d6e096c0" providerId="LiveId" clId="{7AF7DB87-4E47-42A0-95E1-4C8DCB6CF865}" dt="2024-05-05T00:09:11.947" v="2319" actId="478"/>
          <ac:spMkLst>
            <pc:docMk/>
            <pc:sldMk cId="1385553969" sldId="302"/>
            <ac:spMk id="5" creationId="{ED6EEB55-B3BC-9561-0FC1-C3CE4BAE363D}"/>
          </ac:spMkLst>
        </pc:spChg>
        <pc:spChg chg="mod">
          <ac:chgData name="keith tutwiler" userId="26bfae44d6e096c0" providerId="LiveId" clId="{7AF7DB87-4E47-42A0-95E1-4C8DCB6CF865}" dt="2024-05-05T00:09:43.238" v="2323" actId="26606"/>
          <ac:spMkLst>
            <pc:docMk/>
            <pc:sldMk cId="1385553969" sldId="302"/>
            <ac:spMk id="6" creationId="{772D0411-8FF8-C540-84AE-DBA0703D368C}"/>
          </ac:spMkLst>
        </pc:spChg>
        <pc:spChg chg="add mod">
          <ac:chgData name="keith tutwiler" userId="26bfae44d6e096c0" providerId="LiveId" clId="{7AF7DB87-4E47-42A0-95E1-4C8DCB6CF865}" dt="2024-05-05T00:13:16.384" v="2358" actId="14100"/>
          <ac:spMkLst>
            <pc:docMk/>
            <pc:sldMk cId="1385553969" sldId="302"/>
            <ac:spMk id="7" creationId="{8F5EE4B3-F8A6-C4EB-E901-9F66B1476500}"/>
          </ac:spMkLst>
        </pc:spChg>
        <pc:spChg chg="add mod">
          <ac:chgData name="keith tutwiler" userId="26bfae44d6e096c0" providerId="LiveId" clId="{7AF7DB87-4E47-42A0-95E1-4C8DCB6CF865}" dt="2024-05-05T00:13:27.614" v="2360" actId="1076"/>
          <ac:spMkLst>
            <pc:docMk/>
            <pc:sldMk cId="1385553969" sldId="302"/>
            <ac:spMk id="8" creationId="{DBABF6A3-E0F7-9180-696A-9BD631D4FEFD}"/>
          </ac:spMkLst>
        </pc:spChg>
        <pc:spChg chg="add mod">
          <ac:chgData name="keith tutwiler" userId="26bfae44d6e096c0" providerId="LiveId" clId="{7AF7DB87-4E47-42A0-95E1-4C8DCB6CF865}" dt="2024-05-05T00:14:32.379" v="2376" actId="1076"/>
          <ac:spMkLst>
            <pc:docMk/>
            <pc:sldMk cId="1385553969" sldId="302"/>
            <ac:spMk id="9" creationId="{742B97F2-4664-0276-E142-CF9B032C1334}"/>
          </ac:spMkLst>
        </pc:spChg>
        <pc:spChg chg="add mod">
          <ac:chgData name="keith tutwiler" userId="26bfae44d6e096c0" providerId="LiveId" clId="{7AF7DB87-4E47-42A0-95E1-4C8DCB6CF865}" dt="2024-05-05T00:14:41.751" v="2379" actId="1076"/>
          <ac:spMkLst>
            <pc:docMk/>
            <pc:sldMk cId="1385553969" sldId="302"/>
            <ac:spMk id="10" creationId="{19BCE3CE-040A-F193-88BF-792FBD3E822C}"/>
          </ac:spMkLst>
        </pc:spChg>
        <pc:spChg chg="mod ord">
          <ac:chgData name="keith tutwiler" userId="26bfae44d6e096c0" providerId="LiveId" clId="{7AF7DB87-4E47-42A0-95E1-4C8DCB6CF865}" dt="2024-05-05T00:09:43.238" v="2323" actId="26606"/>
          <ac:spMkLst>
            <pc:docMk/>
            <pc:sldMk cId="1385553969" sldId="302"/>
            <ac:spMk id="11" creationId="{84F5ABFD-B4D4-43FF-959F-AFAF45B45269}"/>
          </ac:spMkLst>
        </pc:spChg>
        <pc:spChg chg="add mod">
          <ac:chgData name="keith tutwiler" userId="26bfae44d6e096c0" providerId="LiveId" clId="{7AF7DB87-4E47-42A0-95E1-4C8DCB6CF865}" dt="2024-05-05T00:13:54.387" v="2367" actId="14100"/>
          <ac:spMkLst>
            <pc:docMk/>
            <pc:sldMk cId="1385553969" sldId="302"/>
            <ac:spMk id="12" creationId="{FC67A2E9-4F1B-529D-913B-9D366FF85700}"/>
          </ac:spMkLst>
        </pc:spChg>
        <pc:spChg chg="add mod">
          <ac:chgData name="keith tutwiler" userId="26bfae44d6e096c0" providerId="LiveId" clId="{7AF7DB87-4E47-42A0-95E1-4C8DCB6CF865}" dt="2024-05-05T00:14:08.398" v="2371" actId="1076"/>
          <ac:spMkLst>
            <pc:docMk/>
            <pc:sldMk cId="1385553969" sldId="302"/>
            <ac:spMk id="13" creationId="{F506B651-87DE-DECA-BAE7-DA9081F3454E}"/>
          </ac:spMkLst>
        </pc:spChg>
        <pc:spChg chg="add mod">
          <ac:chgData name="keith tutwiler" userId="26bfae44d6e096c0" providerId="LiveId" clId="{7AF7DB87-4E47-42A0-95E1-4C8DCB6CF865}" dt="2024-05-05T00:14:17.628" v="2373" actId="1076"/>
          <ac:spMkLst>
            <pc:docMk/>
            <pc:sldMk cId="1385553969" sldId="302"/>
            <ac:spMk id="14" creationId="{97152466-F366-F9BD-BA18-A2C440702CF8}"/>
          </ac:spMkLst>
        </pc:spChg>
        <pc:spChg chg="add mod">
          <ac:chgData name="keith tutwiler" userId="26bfae44d6e096c0" providerId="LiveId" clId="{7AF7DB87-4E47-42A0-95E1-4C8DCB6CF865}" dt="2024-05-05T00:14:14.603" v="2372" actId="1076"/>
          <ac:spMkLst>
            <pc:docMk/>
            <pc:sldMk cId="1385553969" sldId="302"/>
            <ac:spMk id="15" creationId="{C869C300-C445-D28D-A40C-6765F7E8C759}"/>
          </ac:spMkLst>
        </pc:spChg>
        <pc:spChg chg="add mod">
          <ac:chgData name="keith tutwiler" userId="26bfae44d6e096c0" providerId="LiveId" clId="{7AF7DB87-4E47-42A0-95E1-4C8DCB6CF865}" dt="2024-05-05T00:12:53.546" v="2354" actId="1076"/>
          <ac:spMkLst>
            <pc:docMk/>
            <pc:sldMk cId="1385553969" sldId="302"/>
            <ac:spMk id="16" creationId="{B11F9C32-976D-FE84-0217-1A593BDB8CDC}"/>
          </ac:spMkLst>
        </pc:spChg>
        <pc:spChg chg="add mod">
          <ac:chgData name="keith tutwiler" userId="26bfae44d6e096c0" providerId="LiveId" clId="{7AF7DB87-4E47-42A0-95E1-4C8DCB6CF865}" dt="2024-05-05T00:12:48.418" v="2353" actId="1076"/>
          <ac:spMkLst>
            <pc:docMk/>
            <pc:sldMk cId="1385553969" sldId="302"/>
            <ac:spMk id="17" creationId="{4EA69819-FF9B-0E4E-1E78-025D4EB0A161}"/>
          </ac:spMkLst>
        </pc:spChg>
        <pc:spChg chg="add mod">
          <ac:chgData name="keith tutwiler" userId="26bfae44d6e096c0" providerId="LiveId" clId="{7AF7DB87-4E47-42A0-95E1-4C8DCB6CF865}" dt="2024-05-05T00:12:38.097" v="2350" actId="1076"/>
          <ac:spMkLst>
            <pc:docMk/>
            <pc:sldMk cId="1385553969" sldId="302"/>
            <ac:spMk id="18" creationId="{976261BD-A53A-88AF-FCF3-3E1BA8B8A7DA}"/>
          </ac:spMkLst>
        </pc:spChg>
        <pc:spChg chg="add mod">
          <ac:chgData name="keith tutwiler" userId="26bfae44d6e096c0" providerId="LiveId" clId="{7AF7DB87-4E47-42A0-95E1-4C8DCB6CF865}" dt="2024-05-05T00:12:34.591" v="2349" actId="1076"/>
          <ac:spMkLst>
            <pc:docMk/>
            <pc:sldMk cId="1385553969" sldId="302"/>
            <ac:spMk id="19" creationId="{41DF3ED5-D2C4-B52B-F719-EA045C9E9157}"/>
          </ac:spMkLst>
        </pc:spChg>
        <pc:spChg chg="add mod">
          <ac:chgData name="keith tutwiler" userId="26bfae44d6e096c0" providerId="LiveId" clId="{7AF7DB87-4E47-42A0-95E1-4C8DCB6CF865}" dt="2024-05-05T00:12:30.682" v="2348" actId="1076"/>
          <ac:spMkLst>
            <pc:docMk/>
            <pc:sldMk cId="1385553969" sldId="302"/>
            <ac:spMk id="20" creationId="{FB98859A-90FF-6A3A-9F9E-6E0188CEE334}"/>
          </ac:spMkLst>
        </pc:spChg>
        <pc:spChg chg="add">
          <ac:chgData name="keith tutwiler" userId="26bfae44d6e096c0" providerId="LiveId" clId="{7AF7DB87-4E47-42A0-95E1-4C8DCB6CF865}" dt="2024-05-05T00:05:45.570" v="2276"/>
          <ac:spMkLst>
            <pc:docMk/>
            <pc:sldMk cId="1385553969" sldId="302"/>
            <ac:spMk id="21" creationId="{5519465A-54C5-E4C7-83D7-EBAA1B170513}"/>
          </ac:spMkLst>
        </pc:spChg>
        <pc:spChg chg="add mod">
          <ac:chgData name="keith tutwiler" userId="26bfae44d6e096c0" providerId="LiveId" clId="{7AF7DB87-4E47-42A0-95E1-4C8DCB6CF865}" dt="2024-05-05T00:06:05.122" v="2280"/>
          <ac:spMkLst>
            <pc:docMk/>
            <pc:sldMk cId="1385553969" sldId="302"/>
            <ac:spMk id="22" creationId="{D8D341F3-C97D-D016-04C2-F966A51D06C0}"/>
          </ac:spMkLst>
        </pc:spChg>
        <pc:spChg chg="add mod">
          <ac:chgData name="keith tutwiler" userId="26bfae44d6e096c0" providerId="LiveId" clId="{7AF7DB87-4E47-42A0-95E1-4C8DCB6CF865}" dt="2024-05-05T00:06:04.721" v="2279"/>
          <ac:spMkLst>
            <pc:docMk/>
            <pc:sldMk cId="1385553969" sldId="302"/>
            <ac:spMk id="23" creationId="{5464B200-1DDC-0B94-FA7D-2005D4B2DFF8}"/>
          </ac:spMkLst>
        </pc:spChg>
        <pc:spChg chg="add">
          <ac:chgData name="keith tutwiler" userId="26bfae44d6e096c0" providerId="LiveId" clId="{7AF7DB87-4E47-42A0-95E1-4C8DCB6CF865}" dt="2024-05-05T00:06:28.792" v="2281"/>
          <ac:spMkLst>
            <pc:docMk/>
            <pc:sldMk cId="1385553969" sldId="302"/>
            <ac:spMk id="24" creationId="{8A9C55D5-C664-95CB-10A3-8C9D047EBAE5}"/>
          </ac:spMkLst>
        </pc:spChg>
        <pc:spChg chg="add">
          <ac:chgData name="keith tutwiler" userId="26bfae44d6e096c0" providerId="LiveId" clId="{7AF7DB87-4E47-42A0-95E1-4C8DCB6CF865}" dt="2024-05-05T00:09:43.238" v="2323" actId="26606"/>
          <ac:spMkLst>
            <pc:docMk/>
            <pc:sldMk cId="1385553969" sldId="302"/>
            <ac:spMk id="25" creationId="{9A724DBA-D2D9-471E-8ED7-2015DDD950DF}"/>
          </ac:spMkLst>
        </pc:spChg>
        <pc:spChg chg="add">
          <ac:chgData name="keith tutwiler" userId="26bfae44d6e096c0" providerId="LiveId" clId="{7AF7DB87-4E47-42A0-95E1-4C8DCB6CF865}" dt="2024-05-05T00:09:43.238" v="2323" actId="26606"/>
          <ac:spMkLst>
            <pc:docMk/>
            <pc:sldMk cId="1385553969" sldId="302"/>
            <ac:spMk id="27" creationId="{08980754-6F4B-43C9-B9BE-127B6BED6586}"/>
          </ac:spMkLst>
        </pc:spChg>
        <pc:spChg chg="add">
          <ac:chgData name="keith tutwiler" userId="26bfae44d6e096c0" providerId="LiveId" clId="{7AF7DB87-4E47-42A0-95E1-4C8DCB6CF865}" dt="2024-05-05T00:09:43.238" v="2323" actId="26606"/>
          <ac:spMkLst>
            <pc:docMk/>
            <pc:sldMk cId="1385553969" sldId="302"/>
            <ac:spMk id="29" creationId="{2C1BBA94-3F40-40AA-8BB9-E69E25E537C1}"/>
          </ac:spMkLst>
        </pc:spChg>
        <pc:spChg chg="add">
          <ac:chgData name="keith tutwiler" userId="26bfae44d6e096c0" providerId="LiveId" clId="{7AF7DB87-4E47-42A0-95E1-4C8DCB6CF865}" dt="2024-05-05T00:09:43.238" v="2323" actId="26606"/>
          <ac:spMkLst>
            <pc:docMk/>
            <pc:sldMk cId="1385553969" sldId="302"/>
            <ac:spMk id="31" creationId="{169CC832-2974-4E8D-90ED-3E2941BA7336}"/>
          </ac:spMkLst>
        </pc:spChg>
        <pc:spChg chg="add">
          <ac:chgData name="keith tutwiler" userId="26bfae44d6e096c0" providerId="LiveId" clId="{7AF7DB87-4E47-42A0-95E1-4C8DCB6CF865}" dt="2024-05-05T00:09:43.238" v="2323" actId="26606"/>
          <ac:spMkLst>
            <pc:docMk/>
            <pc:sldMk cId="1385553969" sldId="302"/>
            <ac:spMk id="33" creationId="{55222F96-971A-4F90-B841-6BAB416C7AC1}"/>
          </ac:spMkLst>
        </pc:spChg>
      </pc:sldChg>
      <pc:sldChg chg="modSp mod">
        <pc:chgData name="keith tutwiler" userId="26bfae44d6e096c0" providerId="LiveId" clId="{7AF7DB87-4E47-42A0-95E1-4C8DCB6CF865}" dt="2024-05-11T23:01:40.649" v="7017" actId="20577"/>
        <pc:sldMkLst>
          <pc:docMk/>
          <pc:sldMk cId="3869789237" sldId="304"/>
        </pc:sldMkLst>
        <pc:spChg chg="mod">
          <ac:chgData name="keith tutwiler" userId="26bfae44d6e096c0" providerId="LiveId" clId="{7AF7DB87-4E47-42A0-95E1-4C8DCB6CF865}" dt="2024-05-11T23:01:40.649" v="7017" actId="20577"/>
          <ac:spMkLst>
            <pc:docMk/>
            <pc:sldMk cId="3869789237" sldId="304"/>
            <ac:spMk id="3" creationId="{373827F3-F386-AA4E-80ED-D86DEF8C158D}"/>
          </ac:spMkLst>
        </pc:spChg>
      </pc:sldChg>
      <pc:sldChg chg="addSp delSp modSp mod">
        <pc:chgData name="keith tutwiler" userId="26bfae44d6e096c0" providerId="LiveId" clId="{7AF7DB87-4E47-42A0-95E1-4C8DCB6CF865}" dt="2024-05-06T17:32:18.927" v="3737" actId="20577"/>
        <pc:sldMkLst>
          <pc:docMk/>
          <pc:sldMk cId="1794738657" sldId="309"/>
        </pc:sldMkLst>
        <pc:spChg chg="del mod">
          <ac:chgData name="keith tutwiler" userId="26bfae44d6e096c0" providerId="LiveId" clId="{7AF7DB87-4E47-42A0-95E1-4C8DCB6CF865}" dt="2024-05-06T17:31:29.474" v="3654" actId="478"/>
          <ac:spMkLst>
            <pc:docMk/>
            <pc:sldMk cId="1794738657" sldId="309"/>
            <ac:spMk id="5" creationId="{1B07C49E-AFFC-EC46-8930-E4D428F5F943}"/>
          </ac:spMkLst>
        </pc:spChg>
        <pc:spChg chg="add mod">
          <ac:chgData name="keith tutwiler" userId="26bfae44d6e096c0" providerId="LiveId" clId="{7AF7DB87-4E47-42A0-95E1-4C8DCB6CF865}" dt="2024-05-06T17:32:18.927" v="3737" actId="20577"/>
          <ac:spMkLst>
            <pc:docMk/>
            <pc:sldMk cId="1794738657" sldId="309"/>
            <ac:spMk id="7" creationId="{FAD2A989-DA86-BD99-8437-F7FFDC86ABE5}"/>
          </ac:spMkLst>
        </pc:spChg>
        <pc:picChg chg="add mod">
          <ac:chgData name="keith tutwiler" userId="26bfae44d6e096c0" providerId="LiveId" clId="{7AF7DB87-4E47-42A0-95E1-4C8DCB6CF865}" dt="2024-05-06T17:31:33.756" v="3655" actId="1076"/>
          <ac:picMkLst>
            <pc:docMk/>
            <pc:sldMk cId="1794738657" sldId="309"/>
            <ac:picMk id="6" creationId="{7A5017BB-E23D-8C68-68FA-0FB73F3B0896}"/>
          </ac:picMkLst>
        </pc:picChg>
      </pc:sldChg>
      <pc:sldChg chg="addSp delSp modSp mod setBg">
        <pc:chgData name="keith tutwiler" userId="26bfae44d6e096c0" providerId="LiveId" clId="{7AF7DB87-4E47-42A0-95E1-4C8DCB6CF865}" dt="2024-05-06T17:34:36.168" v="3824" actId="27614"/>
        <pc:sldMkLst>
          <pc:docMk/>
          <pc:sldMk cId="4010014743" sldId="310"/>
        </pc:sldMkLst>
        <pc:spChg chg="mod">
          <ac:chgData name="keith tutwiler" userId="26bfae44d6e096c0" providerId="LiveId" clId="{7AF7DB87-4E47-42A0-95E1-4C8DCB6CF865}" dt="2024-05-06T17:34:30.878" v="3823" actId="26606"/>
          <ac:spMkLst>
            <pc:docMk/>
            <pc:sldMk cId="4010014743" sldId="310"/>
            <ac:spMk id="3" creationId="{FD161C47-0660-416F-B4C2-25E4D35D69FD}"/>
          </ac:spMkLst>
        </pc:spChg>
        <pc:spChg chg="mod ord">
          <ac:chgData name="keith tutwiler" userId="26bfae44d6e096c0" providerId="LiveId" clId="{7AF7DB87-4E47-42A0-95E1-4C8DCB6CF865}" dt="2024-05-06T17:34:30.878" v="3823" actId="26606"/>
          <ac:spMkLst>
            <pc:docMk/>
            <pc:sldMk cId="4010014743" sldId="310"/>
            <ac:spMk id="4" creationId="{D528596A-0847-664A-9D47-5096383E5E09}"/>
          </ac:spMkLst>
        </pc:spChg>
        <pc:spChg chg="del mod">
          <ac:chgData name="keith tutwiler" userId="26bfae44d6e096c0" providerId="LiveId" clId="{7AF7DB87-4E47-42A0-95E1-4C8DCB6CF865}" dt="2024-05-06T17:33:21.719" v="3741" actId="478"/>
          <ac:spMkLst>
            <pc:docMk/>
            <pc:sldMk cId="4010014743" sldId="310"/>
            <ac:spMk id="5" creationId="{1B07C49E-AFFC-EC46-8930-E4D428F5F943}"/>
          </ac:spMkLst>
        </pc:spChg>
        <pc:spChg chg="add mod">
          <ac:chgData name="keith tutwiler" userId="26bfae44d6e096c0" providerId="LiveId" clId="{7AF7DB87-4E47-42A0-95E1-4C8DCB6CF865}" dt="2024-05-06T17:34:30.878" v="3823" actId="26606"/>
          <ac:spMkLst>
            <pc:docMk/>
            <pc:sldMk cId="4010014743" sldId="310"/>
            <ac:spMk id="7" creationId="{80BF08E6-B6C4-C312-F512-6EF24D149AD6}"/>
          </ac:spMkLst>
        </pc:spChg>
        <pc:spChg chg="add">
          <ac:chgData name="keith tutwiler" userId="26bfae44d6e096c0" providerId="LiveId" clId="{7AF7DB87-4E47-42A0-95E1-4C8DCB6CF865}" dt="2024-05-06T17:34:30.878" v="3823" actId="26606"/>
          <ac:spMkLst>
            <pc:docMk/>
            <pc:sldMk cId="4010014743" sldId="310"/>
            <ac:spMk id="12" creationId="{23D09407-53BC-485E-B4CE-BC5E4FC4B25B}"/>
          </ac:spMkLst>
        </pc:spChg>
        <pc:spChg chg="add">
          <ac:chgData name="keith tutwiler" userId="26bfae44d6e096c0" providerId="LiveId" clId="{7AF7DB87-4E47-42A0-95E1-4C8DCB6CF865}" dt="2024-05-06T17:34:30.878" v="3823" actId="26606"/>
          <ac:spMkLst>
            <pc:docMk/>
            <pc:sldMk cId="4010014743" sldId="310"/>
            <ac:spMk id="14" creationId="{921DB988-49FC-4608-B0A2-E2F3A4019041}"/>
          </ac:spMkLst>
        </pc:spChg>
        <pc:grpChg chg="add">
          <ac:chgData name="keith tutwiler" userId="26bfae44d6e096c0" providerId="LiveId" clId="{7AF7DB87-4E47-42A0-95E1-4C8DCB6CF865}" dt="2024-05-06T17:34:30.878" v="3823" actId="26606"/>
          <ac:grpSpMkLst>
            <pc:docMk/>
            <pc:sldMk cId="4010014743" sldId="310"/>
            <ac:grpSpMk id="16" creationId="{E9B930FD-8671-4C4C-ADCF-73AC1D0CD417}"/>
          </ac:grpSpMkLst>
        </pc:grpChg>
        <pc:grpChg chg="add">
          <ac:chgData name="keith tutwiler" userId="26bfae44d6e096c0" providerId="LiveId" clId="{7AF7DB87-4E47-42A0-95E1-4C8DCB6CF865}" dt="2024-05-06T17:34:30.878" v="3823" actId="26606"/>
          <ac:grpSpMkLst>
            <pc:docMk/>
            <pc:sldMk cId="4010014743" sldId="310"/>
            <ac:grpSpMk id="22" creationId="{383C2651-AE0C-4AE4-8725-E2F9414FE219}"/>
          </ac:grpSpMkLst>
        </pc:grpChg>
        <pc:picChg chg="add mod ord">
          <ac:chgData name="keith tutwiler" userId="26bfae44d6e096c0" providerId="LiveId" clId="{7AF7DB87-4E47-42A0-95E1-4C8DCB6CF865}" dt="2024-05-06T17:34:36.168" v="3824" actId="27614"/>
          <ac:picMkLst>
            <pc:docMk/>
            <pc:sldMk cId="4010014743" sldId="310"/>
            <ac:picMk id="6" creationId="{65B832EA-5400-A0A7-4DB5-778B148F6436}"/>
          </ac:picMkLst>
        </pc:picChg>
      </pc:sldChg>
      <pc:sldChg chg="addSp delSp modSp mod">
        <pc:chgData name="keith tutwiler" userId="26bfae44d6e096c0" providerId="LiveId" clId="{7AF7DB87-4E47-42A0-95E1-4C8DCB6CF865}" dt="2024-05-11T22:19:51.581" v="6425" actId="20577"/>
        <pc:sldMkLst>
          <pc:docMk/>
          <pc:sldMk cId="2735560525" sldId="311"/>
        </pc:sldMkLst>
        <pc:spChg chg="del">
          <ac:chgData name="keith tutwiler" userId="26bfae44d6e096c0" providerId="LiveId" clId="{7AF7DB87-4E47-42A0-95E1-4C8DCB6CF865}" dt="2024-05-06T17:35:16.350" v="3827" actId="478"/>
          <ac:spMkLst>
            <pc:docMk/>
            <pc:sldMk cId="2735560525" sldId="311"/>
            <ac:spMk id="5" creationId="{1B07C49E-AFFC-EC46-8930-E4D428F5F943}"/>
          </ac:spMkLst>
        </pc:spChg>
        <pc:spChg chg="add mod">
          <ac:chgData name="keith tutwiler" userId="26bfae44d6e096c0" providerId="LiveId" clId="{7AF7DB87-4E47-42A0-95E1-4C8DCB6CF865}" dt="2024-05-11T22:19:51.581" v="6425" actId="20577"/>
          <ac:spMkLst>
            <pc:docMk/>
            <pc:sldMk cId="2735560525" sldId="311"/>
            <ac:spMk id="7" creationId="{1DAF4B1B-6BC3-AB83-1695-06E2A781BECF}"/>
          </ac:spMkLst>
        </pc:spChg>
        <pc:picChg chg="add mod">
          <ac:chgData name="keith tutwiler" userId="26bfae44d6e096c0" providerId="LiveId" clId="{7AF7DB87-4E47-42A0-95E1-4C8DCB6CF865}" dt="2024-05-06T17:35:19.006" v="3828" actId="1076"/>
          <ac:picMkLst>
            <pc:docMk/>
            <pc:sldMk cId="2735560525" sldId="311"/>
            <ac:picMk id="6" creationId="{BF2398C1-1E4D-50AF-BDE6-23700AF28CFD}"/>
          </ac:picMkLst>
        </pc:picChg>
      </pc:sldChg>
      <pc:sldChg chg="addSp delSp modSp mod setBg">
        <pc:chgData name="keith tutwiler" userId="26bfae44d6e096c0" providerId="LiveId" clId="{7AF7DB87-4E47-42A0-95E1-4C8DCB6CF865}" dt="2024-05-06T17:38:23.857" v="3999" actId="26606"/>
        <pc:sldMkLst>
          <pc:docMk/>
          <pc:sldMk cId="1434679925" sldId="312"/>
        </pc:sldMkLst>
        <pc:spChg chg="mod">
          <ac:chgData name="keith tutwiler" userId="26bfae44d6e096c0" providerId="LiveId" clId="{7AF7DB87-4E47-42A0-95E1-4C8DCB6CF865}" dt="2024-05-06T17:38:23.857" v="3999" actId="26606"/>
          <ac:spMkLst>
            <pc:docMk/>
            <pc:sldMk cId="1434679925" sldId="312"/>
            <ac:spMk id="3" creationId="{7F12CD3C-55B3-4129-817A-84D0B28F713E}"/>
          </ac:spMkLst>
        </pc:spChg>
        <pc:spChg chg="mod ord">
          <ac:chgData name="keith tutwiler" userId="26bfae44d6e096c0" providerId="LiveId" clId="{7AF7DB87-4E47-42A0-95E1-4C8DCB6CF865}" dt="2024-05-06T17:38:23.857" v="3999" actId="26606"/>
          <ac:spMkLst>
            <pc:docMk/>
            <pc:sldMk cId="1434679925" sldId="312"/>
            <ac:spMk id="4" creationId="{D528596A-0847-664A-9D47-5096383E5E09}"/>
          </ac:spMkLst>
        </pc:spChg>
        <pc:spChg chg="del">
          <ac:chgData name="keith tutwiler" userId="26bfae44d6e096c0" providerId="LiveId" clId="{7AF7DB87-4E47-42A0-95E1-4C8DCB6CF865}" dt="2024-05-06T17:36:52.420" v="3913" actId="478"/>
          <ac:spMkLst>
            <pc:docMk/>
            <pc:sldMk cId="1434679925" sldId="312"/>
            <ac:spMk id="5" creationId="{1B07C49E-AFFC-EC46-8930-E4D428F5F943}"/>
          </ac:spMkLst>
        </pc:spChg>
        <pc:spChg chg="add mod">
          <ac:chgData name="keith tutwiler" userId="26bfae44d6e096c0" providerId="LiveId" clId="{7AF7DB87-4E47-42A0-95E1-4C8DCB6CF865}" dt="2024-05-06T17:38:23.857" v="3999" actId="26606"/>
          <ac:spMkLst>
            <pc:docMk/>
            <pc:sldMk cId="1434679925" sldId="312"/>
            <ac:spMk id="7" creationId="{8A1BE965-D806-DC77-F4CF-D046CC6323C8}"/>
          </ac:spMkLst>
        </pc:spChg>
        <pc:spChg chg="add">
          <ac:chgData name="keith tutwiler" userId="26bfae44d6e096c0" providerId="LiveId" clId="{7AF7DB87-4E47-42A0-95E1-4C8DCB6CF865}" dt="2024-05-06T17:38:23.857" v="3999" actId="26606"/>
          <ac:spMkLst>
            <pc:docMk/>
            <pc:sldMk cId="1434679925" sldId="312"/>
            <ac:spMk id="12" creationId="{9180DE06-7362-4888-AADA-7AADD57AC49D}"/>
          </ac:spMkLst>
        </pc:spChg>
        <pc:spChg chg="add">
          <ac:chgData name="keith tutwiler" userId="26bfae44d6e096c0" providerId="LiveId" clId="{7AF7DB87-4E47-42A0-95E1-4C8DCB6CF865}" dt="2024-05-06T17:38:23.857" v="3999" actId="26606"/>
          <ac:spMkLst>
            <pc:docMk/>
            <pc:sldMk cId="1434679925" sldId="312"/>
            <ac:spMk id="18" creationId="{04357C93-F0CB-4A1C-8F77-4E9063789819}"/>
          </ac:spMkLst>
        </pc:spChg>
        <pc:grpChg chg="add">
          <ac:chgData name="keith tutwiler" userId="26bfae44d6e096c0" providerId="LiveId" clId="{7AF7DB87-4E47-42A0-95E1-4C8DCB6CF865}" dt="2024-05-06T17:38:23.857" v="3999" actId="26606"/>
          <ac:grpSpMkLst>
            <pc:docMk/>
            <pc:sldMk cId="1434679925" sldId="312"/>
            <ac:grpSpMk id="14" creationId="{3AF6A671-C637-4547-85F4-51B6D1881399}"/>
          </ac:grpSpMkLst>
        </pc:grpChg>
        <pc:picChg chg="add mod ord">
          <ac:chgData name="keith tutwiler" userId="26bfae44d6e096c0" providerId="LiveId" clId="{7AF7DB87-4E47-42A0-95E1-4C8DCB6CF865}" dt="2024-05-06T17:38:23.857" v="3999" actId="26606"/>
          <ac:picMkLst>
            <pc:docMk/>
            <pc:sldMk cId="1434679925" sldId="312"/>
            <ac:picMk id="6" creationId="{95157BEE-4758-615C-4769-7651D0F06E89}"/>
          </ac:picMkLst>
        </pc:picChg>
      </pc:sldChg>
      <pc:sldChg chg="addSp delSp modSp mod setBg">
        <pc:chgData name="keith tutwiler" userId="26bfae44d6e096c0" providerId="LiveId" clId="{7AF7DB87-4E47-42A0-95E1-4C8DCB6CF865}" dt="2024-05-06T17:41:51.797" v="4226" actId="26606"/>
        <pc:sldMkLst>
          <pc:docMk/>
          <pc:sldMk cId="1756972646" sldId="313"/>
        </pc:sldMkLst>
        <pc:spChg chg="mod">
          <ac:chgData name="keith tutwiler" userId="26bfae44d6e096c0" providerId="LiveId" clId="{7AF7DB87-4E47-42A0-95E1-4C8DCB6CF865}" dt="2024-05-06T17:41:51.797" v="4226" actId="26606"/>
          <ac:spMkLst>
            <pc:docMk/>
            <pc:sldMk cId="1756972646" sldId="313"/>
            <ac:spMk id="3" creationId="{79B32320-42D4-49FA-8047-C080B444B3AE}"/>
          </ac:spMkLst>
        </pc:spChg>
        <pc:spChg chg="mod ord">
          <ac:chgData name="keith tutwiler" userId="26bfae44d6e096c0" providerId="LiveId" clId="{7AF7DB87-4E47-42A0-95E1-4C8DCB6CF865}" dt="2024-05-06T17:41:51.797" v="4226" actId="26606"/>
          <ac:spMkLst>
            <pc:docMk/>
            <pc:sldMk cId="1756972646" sldId="313"/>
            <ac:spMk id="4" creationId="{D528596A-0847-664A-9D47-5096383E5E09}"/>
          </ac:spMkLst>
        </pc:spChg>
        <pc:spChg chg="del">
          <ac:chgData name="keith tutwiler" userId="26bfae44d6e096c0" providerId="LiveId" clId="{7AF7DB87-4E47-42A0-95E1-4C8DCB6CF865}" dt="2024-05-06T17:39:59.650" v="4096" actId="478"/>
          <ac:spMkLst>
            <pc:docMk/>
            <pc:sldMk cId="1756972646" sldId="313"/>
            <ac:spMk id="5" creationId="{1B07C49E-AFFC-EC46-8930-E4D428F5F943}"/>
          </ac:spMkLst>
        </pc:spChg>
        <pc:spChg chg="add mod">
          <ac:chgData name="keith tutwiler" userId="26bfae44d6e096c0" providerId="LiveId" clId="{7AF7DB87-4E47-42A0-95E1-4C8DCB6CF865}" dt="2024-05-06T17:41:51.797" v="4226" actId="26606"/>
          <ac:spMkLst>
            <pc:docMk/>
            <pc:sldMk cId="1756972646" sldId="313"/>
            <ac:spMk id="7" creationId="{341E9F5D-A487-A252-B3A7-2E2251291C1C}"/>
          </ac:spMkLst>
        </pc:spChg>
        <pc:spChg chg="add">
          <ac:chgData name="keith tutwiler" userId="26bfae44d6e096c0" providerId="LiveId" clId="{7AF7DB87-4E47-42A0-95E1-4C8DCB6CF865}" dt="2024-05-06T17:41:51.797" v="4226" actId="26606"/>
          <ac:spMkLst>
            <pc:docMk/>
            <pc:sldMk cId="1756972646" sldId="313"/>
            <ac:spMk id="12" creationId="{9A724DBA-D2D9-471E-8ED7-2015DDD950DF}"/>
          </ac:spMkLst>
        </pc:spChg>
        <pc:spChg chg="add">
          <ac:chgData name="keith tutwiler" userId="26bfae44d6e096c0" providerId="LiveId" clId="{7AF7DB87-4E47-42A0-95E1-4C8DCB6CF865}" dt="2024-05-06T17:41:51.797" v="4226" actId="26606"/>
          <ac:spMkLst>
            <pc:docMk/>
            <pc:sldMk cId="1756972646" sldId="313"/>
            <ac:spMk id="14" creationId="{08980754-6F4B-43C9-B9BE-127B6BED6586}"/>
          </ac:spMkLst>
        </pc:spChg>
        <pc:spChg chg="add">
          <ac:chgData name="keith tutwiler" userId="26bfae44d6e096c0" providerId="LiveId" clId="{7AF7DB87-4E47-42A0-95E1-4C8DCB6CF865}" dt="2024-05-06T17:41:51.797" v="4226" actId="26606"/>
          <ac:spMkLst>
            <pc:docMk/>
            <pc:sldMk cId="1756972646" sldId="313"/>
            <ac:spMk id="16" creationId="{2C1BBA94-3F40-40AA-8BB9-E69E25E537C1}"/>
          </ac:spMkLst>
        </pc:spChg>
        <pc:spChg chg="add">
          <ac:chgData name="keith tutwiler" userId="26bfae44d6e096c0" providerId="LiveId" clId="{7AF7DB87-4E47-42A0-95E1-4C8DCB6CF865}" dt="2024-05-06T17:41:51.797" v="4226" actId="26606"/>
          <ac:spMkLst>
            <pc:docMk/>
            <pc:sldMk cId="1756972646" sldId="313"/>
            <ac:spMk id="18" creationId="{169CC832-2974-4E8D-90ED-3E2941BA7336}"/>
          </ac:spMkLst>
        </pc:spChg>
        <pc:spChg chg="add">
          <ac:chgData name="keith tutwiler" userId="26bfae44d6e096c0" providerId="LiveId" clId="{7AF7DB87-4E47-42A0-95E1-4C8DCB6CF865}" dt="2024-05-06T17:41:51.797" v="4226" actId="26606"/>
          <ac:spMkLst>
            <pc:docMk/>
            <pc:sldMk cId="1756972646" sldId="313"/>
            <ac:spMk id="20" creationId="{55222F96-971A-4F90-B841-6BAB416C7AC1}"/>
          </ac:spMkLst>
        </pc:spChg>
        <pc:picChg chg="add mod">
          <ac:chgData name="keith tutwiler" userId="26bfae44d6e096c0" providerId="LiveId" clId="{7AF7DB87-4E47-42A0-95E1-4C8DCB6CF865}" dt="2024-05-06T17:41:51.797" v="4226" actId="26606"/>
          <ac:picMkLst>
            <pc:docMk/>
            <pc:sldMk cId="1756972646" sldId="313"/>
            <ac:picMk id="6" creationId="{BD5DE6C0-2DC9-7C7A-DA25-F263C85853B5}"/>
          </ac:picMkLst>
        </pc:picChg>
      </pc:sldChg>
      <pc:sldChg chg="addSp delSp modSp mod">
        <pc:chgData name="keith tutwiler" userId="26bfae44d6e096c0" providerId="LiveId" clId="{7AF7DB87-4E47-42A0-95E1-4C8DCB6CF865}" dt="2024-05-06T17:39:22.499" v="4095" actId="20577"/>
        <pc:sldMkLst>
          <pc:docMk/>
          <pc:sldMk cId="639399535" sldId="314"/>
        </pc:sldMkLst>
        <pc:spChg chg="del">
          <ac:chgData name="keith tutwiler" userId="26bfae44d6e096c0" providerId="LiveId" clId="{7AF7DB87-4E47-42A0-95E1-4C8DCB6CF865}" dt="2024-05-06T17:38:01.435" v="3996" actId="478"/>
          <ac:spMkLst>
            <pc:docMk/>
            <pc:sldMk cId="639399535" sldId="314"/>
            <ac:spMk id="5" creationId="{1B07C49E-AFFC-EC46-8930-E4D428F5F943}"/>
          </ac:spMkLst>
        </pc:spChg>
        <pc:spChg chg="add mod">
          <ac:chgData name="keith tutwiler" userId="26bfae44d6e096c0" providerId="LiveId" clId="{7AF7DB87-4E47-42A0-95E1-4C8DCB6CF865}" dt="2024-05-06T17:39:22.499" v="4095" actId="20577"/>
          <ac:spMkLst>
            <pc:docMk/>
            <pc:sldMk cId="639399535" sldId="314"/>
            <ac:spMk id="6" creationId="{C2F2D7FD-0890-60CC-D716-A1C1D41A9FDB}"/>
          </ac:spMkLst>
        </pc:spChg>
        <pc:picChg chg="add mod">
          <ac:chgData name="keith tutwiler" userId="26bfae44d6e096c0" providerId="LiveId" clId="{7AF7DB87-4E47-42A0-95E1-4C8DCB6CF865}" dt="2024-05-06T17:38:05.992" v="3998" actId="1076"/>
          <ac:picMkLst>
            <pc:docMk/>
            <pc:sldMk cId="639399535" sldId="314"/>
            <ac:picMk id="3" creationId="{6959DD63-0D81-E39D-0B49-CCF47EA05B7B}"/>
          </ac:picMkLst>
        </pc:picChg>
      </pc:sldChg>
      <pc:sldChg chg="addSp delSp modSp mod setBg">
        <pc:chgData name="keith tutwiler" userId="26bfae44d6e096c0" providerId="LiveId" clId="{7AF7DB87-4E47-42A0-95E1-4C8DCB6CF865}" dt="2024-05-06T17:45:16.880" v="4399" actId="1076"/>
        <pc:sldMkLst>
          <pc:docMk/>
          <pc:sldMk cId="3566646398" sldId="315"/>
        </pc:sldMkLst>
        <pc:spChg chg="mod">
          <ac:chgData name="keith tutwiler" userId="26bfae44d6e096c0" providerId="LiveId" clId="{7AF7DB87-4E47-42A0-95E1-4C8DCB6CF865}" dt="2024-05-06T17:45:00.859" v="4396" actId="26606"/>
          <ac:spMkLst>
            <pc:docMk/>
            <pc:sldMk cId="3566646398" sldId="315"/>
            <ac:spMk id="3" creationId="{2A7EB98F-A25F-4357-9775-478FC17F7F83}"/>
          </ac:spMkLst>
        </pc:spChg>
        <pc:spChg chg="mod ord">
          <ac:chgData name="keith tutwiler" userId="26bfae44d6e096c0" providerId="LiveId" clId="{7AF7DB87-4E47-42A0-95E1-4C8DCB6CF865}" dt="2024-05-06T17:45:00.859" v="4396" actId="26606"/>
          <ac:spMkLst>
            <pc:docMk/>
            <pc:sldMk cId="3566646398" sldId="315"/>
            <ac:spMk id="4" creationId="{D528596A-0847-664A-9D47-5096383E5E09}"/>
          </ac:spMkLst>
        </pc:spChg>
        <pc:spChg chg="del">
          <ac:chgData name="keith tutwiler" userId="26bfae44d6e096c0" providerId="LiveId" clId="{7AF7DB87-4E47-42A0-95E1-4C8DCB6CF865}" dt="2024-05-06T17:42:13.426" v="4227" actId="478"/>
          <ac:spMkLst>
            <pc:docMk/>
            <pc:sldMk cId="3566646398" sldId="315"/>
            <ac:spMk id="5" creationId="{1B07C49E-AFFC-EC46-8930-E4D428F5F943}"/>
          </ac:spMkLst>
        </pc:spChg>
        <pc:spChg chg="add mod">
          <ac:chgData name="keith tutwiler" userId="26bfae44d6e096c0" providerId="LiveId" clId="{7AF7DB87-4E47-42A0-95E1-4C8DCB6CF865}" dt="2024-05-06T17:45:00.859" v="4396" actId="26606"/>
          <ac:spMkLst>
            <pc:docMk/>
            <pc:sldMk cId="3566646398" sldId="315"/>
            <ac:spMk id="7" creationId="{82861995-3B4A-A765-A556-DEACB87DF39A}"/>
          </ac:spMkLst>
        </pc:spChg>
        <pc:spChg chg="add del">
          <ac:chgData name="keith tutwiler" userId="26bfae44d6e096c0" providerId="LiveId" clId="{7AF7DB87-4E47-42A0-95E1-4C8DCB6CF865}" dt="2024-05-06T17:44:45.433" v="4391" actId="26606"/>
          <ac:spMkLst>
            <pc:docMk/>
            <pc:sldMk cId="3566646398" sldId="315"/>
            <ac:spMk id="12" creationId="{058A14AF-9FB5-4CC7-BA35-E8E85D3EDF0E}"/>
          </ac:spMkLst>
        </pc:spChg>
        <pc:spChg chg="add del">
          <ac:chgData name="keith tutwiler" userId="26bfae44d6e096c0" providerId="LiveId" clId="{7AF7DB87-4E47-42A0-95E1-4C8DCB6CF865}" dt="2024-05-06T17:44:45.433" v="4391" actId="26606"/>
          <ac:spMkLst>
            <pc:docMk/>
            <pc:sldMk cId="3566646398" sldId="315"/>
            <ac:spMk id="14" creationId="{3A9A4357-BD1D-4622-A4FE-766E6AB8DE84}"/>
          </ac:spMkLst>
        </pc:spChg>
        <pc:spChg chg="add del">
          <ac:chgData name="keith tutwiler" userId="26bfae44d6e096c0" providerId="LiveId" clId="{7AF7DB87-4E47-42A0-95E1-4C8DCB6CF865}" dt="2024-05-06T17:44:45.433" v="4391" actId="26606"/>
          <ac:spMkLst>
            <pc:docMk/>
            <pc:sldMk cId="3566646398" sldId="315"/>
            <ac:spMk id="16" creationId="{E659831F-0D9A-4C63-9EBB-8435B85A440F}"/>
          </ac:spMkLst>
        </pc:spChg>
        <pc:spChg chg="add del">
          <ac:chgData name="keith tutwiler" userId="26bfae44d6e096c0" providerId="LiveId" clId="{7AF7DB87-4E47-42A0-95E1-4C8DCB6CF865}" dt="2024-05-06T17:44:45.433" v="4391" actId="26606"/>
          <ac:spMkLst>
            <pc:docMk/>
            <pc:sldMk cId="3566646398" sldId="315"/>
            <ac:spMk id="18" creationId="{E6995CE5-F890-4ABA-82A2-26507CE8D2A3}"/>
          </ac:spMkLst>
        </pc:spChg>
        <pc:spChg chg="add del">
          <ac:chgData name="keith tutwiler" userId="26bfae44d6e096c0" providerId="LiveId" clId="{7AF7DB87-4E47-42A0-95E1-4C8DCB6CF865}" dt="2024-05-06T17:44:55.088" v="4393" actId="26606"/>
          <ac:spMkLst>
            <pc:docMk/>
            <pc:sldMk cId="3566646398" sldId="315"/>
            <ac:spMk id="20" creationId="{C13237C8-E62C-4F0D-A318-BD6FB6C2D138}"/>
          </ac:spMkLst>
        </pc:spChg>
        <pc:spChg chg="add del">
          <ac:chgData name="keith tutwiler" userId="26bfae44d6e096c0" providerId="LiveId" clId="{7AF7DB87-4E47-42A0-95E1-4C8DCB6CF865}" dt="2024-05-06T17:44:55.088" v="4393" actId="26606"/>
          <ac:spMkLst>
            <pc:docMk/>
            <pc:sldMk cId="3566646398" sldId="315"/>
            <ac:spMk id="21" creationId="{201CC55D-ED54-4C5C-95E6-10947BD1103B}"/>
          </ac:spMkLst>
        </pc:spChg>
        <pc:spChg chg="add del">
          <ac:chgData name="keith tutwiler" userId="26bfae44d6e096c0" providerId="LiveId" clId="{7AF7DB87-4E47-42A0-95E1-4C8DCB6CF865}" dt="2024-05-06T17:44:55.088" v="4393" actId="26606"/>
          <ac:spMkLst>
            <pc:docMk/>
            <pc:sldMk cId="3566646398" sldId="315"/>
            <ac:spMk id="22" creationId="{19C9EAEA-39D0-4B0E-A0EB-51E7B26740B1}"/>
          </ac:spMkLst>
        </pc:spChg>
        <pc:spChg chg="add del">
          <ac:chgData name="keith tutwiler" userId="26bfae44d6e096c0" providerId="LiveId" clId="{7AF7DB87-4E47-42A0-95E1-4C8DCB6CF865}" dt="2024-05-06T17:44:55.088" v="4393" actId="26606"/>
          <ac:spMkLst>
            <pc:docMk/>
            <pc:sldMk cId="3566646398" sldId="315"/>
            <ac:spMk id="25" creationId="{3873B707-463F-40B0-8227-E8CC6C67EB25}"/>
          </ac:spMkLst>
        </pc:spChg>
        <pc:grpChg chg="add">
          <ac:chgData name="keith tutwiler" userId="26bfae44d6e096c0" providerId="LiveId" clId="{7AF7DB87-4E47-42A0-95E1-4C8DCB6CF865}" dt="2024-05-06T17:45:00.859" v="4396" actId="26606"/>
          <ac:grpSpMkLst>
            <pc:docMk/>
            <pc:sldMk cId="3566646398" sldId="315"/>
            <ac:grpSpMk id="9" creationId="{31C49F18-8757-4E87-5C2E-9D6D7B82BA3B}"/>
          </ac:grpSpMkLst>
        </pc:grpChg>
        <pc:grpChg chg="add del">
          <ac:chgData name="keith tutwiler" userId="26bfae44d6e096c0" providerId="LiveId" clId="{7AF7DB87-4E47-42A0-95E1-4C8DCB6CF865}" dt="2024-05-06T17:44:55.088" v="4393" actId="26606"/>
          <ac:grpSpMkLst>
            <pc:docMk/>
            <pc:sldMk cId="3566646398" sldId="315"/>
            <ac:grpSpMk id="23" creationId="{1DE889C7-FAD6-4397-98E2-05D503484459}"/>
          </ac:grpSpMkLst>
        </pc:grpChg>
        <pc:picChg chg="add mod ord">
          <ac:chgData name="keith tutwiler" userId="26bfae44d6e096c0" providerId="LiveId" clId="{7AF7DB87-4E47-42A0-95E1-4C8DCB6CF865}" dt="2024-05-06T17:45:16.880" v="4399" actId="1076"/>
          <ac:picMkLst>
            <pc:docMk/>
            <pc:sldMk cId="3566646398" sldId="315"/>
            <ac:picMk id="6" creationId="{A9D7D2C1-27DA-8D30-380A-EE7788E5B7CC}"/>
          </ac:picMkLst>
        </pc:picChg>
      </pc:sldChg>
      <pc:sldChg chg="addSp delSp modSp mod setBg">
        <pc:chgData name="keith tutwiler" userId="26bfae44d6e096c0" providerId="LiveId" clId="{7AF7DB87-4E47-42A0-95E1-4C8DCB6CF865}" dt="2024-05-06T17:47:04.196" v="4465" actId="27614"/>
        <pc:sldMkLst>
          <pc:docMk/>
          <pc:sldMk cId="1398439132" sldId="316"/>
        </pc:sldMkLst>
        <pc:spChg chg="mod">
          <ac:chgData name="keith tutwiler" userId="26bfae44d6e096c0" providerId="LiveId" clId="{7AF7DB87-4E47-42A0-95E1-4C8DCB6CF865}" dt="2024-05-06T17:46:58.099" v="4464" actId="26606"/>
          <ac:spMkLst>
            <pc:docMk/>
            <pc:sldMk cId="1398439132" sldId="316"/>
            <ac:spMk id="3" creationId="{964DA114-677C-40D8-8FFA-43531834CFBF}"/>
          </ac:spMkLst>
        </pc:spChg>
        <pc:spChg chg="mod ord">
          <ac:chgData name="keith tutwiler" userId="26bfae44d6e096c0" providerId="LiveId" clId="{7AF7DB87-4E47-42A0-95E1-4C8DCB6CF865}" dt="2024-05-06T17:46:58.099" v="4464" actId="26606"/>
          <ac:spMkLst>
            <pc:docMk/>
            <pc:sldMk cId="1398439132" sldId="316"/>
            <ac:spMk id="4" creationId="{D528596A-0847-664A-9D47-5096383E5E09}"/>
          </ac:spMkLst>
        </pc:spChg>
        <pc:spChg chg="del">
          <ac:chgData name="keith tutwiler" userId="26bfae44d6e096c0" providerId="LiveId" clId="{7AF7DB87-4E47-42A0-95E1-4C8DCB6CF865}" dt="2024-05-06T17:45:59.940" v="4400" actId="478"/>
          <ac:spMkLst>
            <pc:docMk/>
            <pc:sldMk cId="1398439132" sldId="316"/>
            <ac:spMk id="5" creationId="{1B07C49E-AFFC-EC46-8930-E4D428F5F943}"/>
          </ac:spMkLst>
        </pc:spChg>
        <pc:spChg chg="add mod">
          <ac:chgData name="keith tutwiler" userId="26bfae44d6e096c0" providerId="LiveId" clId="{7AF7DB87-4E47-42A0-95E1-4C8DCB6CF865}" dt="2024-05-06T17:46:58.099" v="4464" actId="26606"/>
          <ac:spMkLst>
            <pc:docMk/>
            <pc:sldMk cId="1398439132" sldId="316"/>
            <ac:spMk id="7" creationId="{340F88C7-0AF1-C6BE-3D2E-78C8E849DF33}"/>
          </ac:spMkLst>
        </pc:spChg>
        <pc:spChg chg="add">
          <ac:chgData name="keith tutwiler" userId="26bfae44d6e096c0" providerId="LiveId" clId="{7AF7DB87-4E47-42A0-95E1-4C8DCB6CF865}" dt="2024-05-06T17:46:58.099" v="4464" actId="26606"/>
          <ac:spMkLst>
            <pc:docMk/>
            <pc:sldMk cId="1398439132" sldId="316"/>
            <ac:spMk id="12" creationId="{A8384FB5-9ADC-4DDC-881B-597D56F5B15D}"/>
          </ac:spMkLst>
        </pc:spChg>
        <pc:spChg chg="add">
          <ac:chgData name="keith tutwiler" userId="26bfae44d6e096c0" providerId="LiveId" clId="{7AF7DB87-4E47-42A0-95E1-4C8DCB6CF865}" dt="2024-05-06T17:46:58.099" v="4464" actId="26606"/>
          <ac:spMkLst>
            <pc:docMk/>
            <pc:sldMk cId="1398439132" sldId="316"/>
            <ac:spMk id="14" creationId="{1199E1B1-A8C0-4FE8-A5A8-1CB41D69F857}"/>
          </ac:spMkLst>
        </pc:spChg>
        <pc:spChg chg="add">
          <ac:chgData name="keith tutwiler" userId="26bfae44d6e096c0" providerId="LiveId" clId="{7AF7DB87-4E47-42A0-95E1-4C8DCB6CF865}" dt="2024-05-06T17:46:58.099" v="4464" actId="26606"/>
          <ac:spMkLst>
            <pc:docMk/>
            <pc:sldMk cId="1398439132" sldId="316"/>
            <ac:spMk id="16" creationId="{84A8DE83-DE75-4B41-9DB4-A7EC0B0DEC0B}"/>
          </ac:spMkLst>
        </pc:spChg>
        <pc:spChg chg="add">
          <ac:chgData name="keith tutwiler" userId="26bfae44d6e096c0" providerId="LiveId" clId="{7AF7DB87-4E47-42A0-95E1-4C8DCB6CF865}" dt="2024-05-06T17:46:58.099" v="4464" actId="26606"/>
          <ac:spMkLst>
            <pc:docMk/>
            <pc:sldMk cId="1398439132" sldId="316"/>
            <ac:spMk id="18" creationId="{A7009A0A-BEF5-4EAC-AF15-E4F9F002E239}"/>
          </ac:spMkLst>
        </pc:spChg>
        <pc:picChg chg="add mod ord">
          <ac:chgData name="keith tutwiler" userId="26bfae44d6e096c0" providerId="LiveId" clId="{7AF7DB87-4E47-42A0-95E1-4C8DCB6CF865}" dt="2024-05-06T17:47:04.196" v="4465" actId="27614"/>
          <ac:picMkLst>
            <pc:docMk/>
            <pc:sldMk cId="1398439132" sldId="316"/>
            <ac:picMk id="6" creationId="{E04A0CF1-4134-6B3D-23FD-D5358D7C595E}"/>
          </ac:picMkLst>
        </pc:picChg>
      </pc:sldChg>
      <pc:sldChg chg="addSp delSp modSp mod setBg">
        <pc:chgData name="keith tutwiler" userId="26bfae44d6e096c0" providerId="LiveId" clId="{7AF7DB87-4E47-42A0-95E1-4C8DCB6CF865}" dt="2024-05-06T17:50:54.426" v="4715" actId="26606"/>
        <pc:sldMkLst>
          <pc:docMk/>
          <pc:sldMk cId="3975168428" sldId="317"/>
        </pc:sldMkLst>
        <pc:spChg chg="mod">
          <ac:chgData name="keith tutwiler" userId="26bfae44d6e096c0" providerId="LiveId" clId="{7AF7DB87-4E47-42A0-95E1-4C8DCB6CF865}" dt="2024-05-06T17:50:54.426" v="4715" actId="26606"/>
          <ac:spMkLst>
            <pc:docMk/>
            <pc:sldMk cId="3975168428" sldId="317"/>
            <ac:spMk id="3" creationId="{04523243-E4D6-45EC-97C8-D44398FB7417}"/>
          </ac:spMkLst>
        </pc:spChg>
        <pc:spChg chg="mod ord">
          <ac:chgData name="keith tutwiler" userId="26bfae44d6e096c0" providerId="LiveId" clId="{7AF7DB87-4E47-42A0-95E1-4C8DCB6CF865}" dt="2024-05-06T17:50:54.426" v="4715" actId="26606"/>
          <ac:spMkLst>
            <pc:docMk/>
            <pc:sldMk cId="3975168428" sldId="317"/>
            <ac:spMk id="4" creationId="{D528596A-0847-664A-9D47-5096383E5E09}"/>
          </ac:spMkLst>
        </pc:spChg>
        <pc:spChg chg="del">
          <ac:chgData name="keith tutwiler" userId="26bfae44d6e096c0" providerId="LiveId" clId="{7AF7DB87-4E47-42A0-95E1-4C8DCB6CF865}" dt="2024-05-06T17:48:44.073" v="4468" actId="478"/>
          <ac:spMkLst>
            <pc:docMk/>
            <pc:sldMk cId="3975168428" sldId="317"/>
            <ac:spMk id="5" creationId="{1B07C49E-AFFC-EC46-8930-E4D428F5F943}"/>
          </ac:spMkLst>
        </pc:spChg>
        <pc:spChg chg="add mod">
          <ac:chgData name="keith tutwiler" userId="26bfae44d6e096c0" providerId="LiveId" clId="{7AF7DB87-4E47-42A0-95E1-4C8DCB6CF865}" dt="2024-05-06T17:50:54.426" v="4715" actId="26606"/>
          <ac:spMkLst>
            <pc:docMk/>
            <pc:sldMk cId="3975168428" sldId="317"/>
            <ac:spMk id="7" creationId="{B5C629C4-01DA-CA67-2D3E-B6A67B283889}"/>
          </ac:spMkLst>
        </pc:spChg>
        <pc:spChg chg="add">
          <ac:chgData name="keith tutwiler" userId="26bfae44d6e096c0" providerId="LiveId" clId="{7AF7DB87-4E47-42A0-95E1-4C8DCB6CF865}" dt="2024-05-06T17:50:54.426" v="4715" actId="26606"/>
          <ac:spMkLst>
            <pc:docMk/>
            <pc:sldMk cId="3975168428" sldId="317"/>
            <ac:spMk id="12" creationId="{2596F992-698C-48C0-9D89-70DA4CE927EF}"/>
          </ac:spMkLst>
        </pc:spChg>
        <pc:spChg chg="add">
          <ac:chgData name="keith tutwiler" userId="26bfae44d6e096c0" providerId="LiveId" clId="{7AF7DB87-4E47-42A0-95E1-4C8DCB6CF865}" dt="2024-05-06T17:50:54.426" v="4715" actId="26606"/>
          <ac:spMkLst>
            <pc:docMk/>
            <pc:sldMk cId="3975168428" sldId="317"/>
            <ac:spMk id="14" creationId="{E7BFF8DC-0AE7-4AD2-9B28-2E5F26D62C30}"/>
          </ac:spMkLst>
        </pc:spChg>
        <pc:spChg chg="add">
          <ac:chgData name="keith tutwiler" userId="26bfae44d6e096c0" providerId="LiveId" clId="{7AF7DB87-4E47-42A0-95E1-4C8DCB6CF865}" dt="2024-05-06T17:50:54.426" v="4715" actId="26606"/>
          <ac:spMkLst>
            <pc:docMk/>
            <pc:sldMk cId="3975168428" sldId="317"/>
            <ac:spMk id="16" creationId="{7E0162AD-C6E5-4BF8-A453-76ADB36877D3}"/>
          </ac:spMkLst>
        </pc:spChg>
        <pc:picChg chg="add mod">
          <ac:chgData name="keith tutwiler" userId="26bfae44d6e096c0" providerId="LiveId" clId="{7AF7DB87-4E47-42A0-95E1-4C8DCB6CF865}" dt="2024-05-06T17:50:54.426" v="4715" actId="26606"/>
          <ac:picMkLst>
            <pc:docMk/>
            <pc:sldMk cId="3975168428" sldId="317"/>
            <ac:picMk id="6" creationId="{598F6B88-A14E-5367-FEBB-10F886F76325}"/>
          </ac:picMkLst>
        </pc:picChg>
      </pc:sldChg>
      <pc:sldChg chg="addSp delSp modSp mod setBg">
        <pc:chgData name="keith tutwiler" userId="26bfae44d6e096c0" providerId="LiveId" clId="{7AF7DB87-4E47-42A0-95E1-4C8DCB6CF865}" dt="2024-05-11T06:28:27.208" v="6410" actId="26606"/>
        <pc:sldMkLst>
          <pc:docMk/>
          <pc:sldMk cId="239597884" sldId="318"/>
        </pc:sldMkLst>
        <pc:spChg chg="add del mod">
          <ac:chgData name="keith tutwiler" userId="26bfae44d6e096c0" providerId="LiveId" clId="{7AF7DB87-4E47-42A0-95E1-4C8DCB6CF865}" dt="2024-05-11T06:20:15.559" v="6074" actId="478"/>
          <ac:spMkLst>
            <pc:docMk/>
            <pc:sldMk cId="239597884" sldId="318"/>
            <ac:spMk id="2" creationId="{B5E085D6-5E68-DD24-0881-015EC16DC5AD}"/>
          </ac:spMkLst>
        </pc:spChg>
        <pc:spChg chg="mod ord">
          <ac:chgData name="keith tutwiler" userId="26bfae44d6e096c0" providerId="LiveId" clId="{7AF7DB87-4E47-42A0-95E1-4C8DCB6CF865}" dt="2024-05-11T06:28:27.208" v="6410" actId="26606"/>
          <ac:spMkLst>
            <pc:docMk/>
            <pc:sldMk cId="239597884" sldId="318"/>
            <ac:spMk id="3" creationId="{8C82F32A-22A5-0046-9FAC-5295E4FA5A12}"/>
          </ac:spMkLst>
        </pc:spChg>
        <pc:spChg chg="del mod">
          <ac:chgData name="keith tutwiler" userId="26bfae44d6e096c0" providerId="LiveId" clId="{7AF7DB87-4E47-42A0-95E1-4C8DCB6CF865}" dt="2024-05-10T18:30:48.607" v="5554" actId="478"/>
          <ac:spMkLst>
            <pc:docMk/>
            <pc:sldMk cId="239597884" sldId="318"/>
            <ac:spMk id="5" creationId="{85D9F803-CDBC-C74C-AF1B-2B5937D1C241}"/>
          </ac:spMkLst>
        </pc:spChg>
        <pc:spChg chg="mod">
          <ac:chgData name="keith tutwiler" userId="26bfae44d6e096c0" providerId="LiveId" clId="{7AF7DB87-4E47-42A0-95E1-4C8DCB6CF865}" dt="2024-05-11T06:28:27.208" v="6410" actId="26606"/>
          <ac:spMkLst>
            <pc:docMk/>
            <pc:sldMk cId="239597884" sldId="318"/>
            <ac:spMk id="8" creationId="{2E0ECA32-E146-40DA-85CD-9677244BC3EC}"/>
          </ac:spMkLst>
        </pc:spChg>
        <pc:spChg chg="add mod">
          <ac:chgData name="keith tutwiler" userId="26bfae44d6e096c0" providerId="LiveId" clId="{7AF7DB87-4E47-42A0-95E1-4C8DCB6CF865}" dt="2024-05-11T06:28:27.208" v="6410" actId="26606"/>
          <ac:spMkLst>
            <pc:docMk/>
            <pc:sldMk cId="239597884" sldId="318"/>
            <ac:spMk id="18" creationId="{9F0ECC12-A143-8BCC-6EBF-FDE1990315B8}"/>
          </ac:spMkLst>
        </pc:spChg>
        <pc:spChg chg="add mod">
          <ac:chgData name="keith tutwiler" userId="26bfae44d6e096c0" providerId="LiveId" clId="{7AF7DB87-4E47-42A0-95E1-4C8DCB6CF865}" dt="2024-05-11T06:28:27.208" v="6410" actId="26606"/>
          <ac:spMkLst>
            <pc:docMk/>
            <pc:sldMk cId="239597884" sldId="318"/>
            <ac:spMk id="19" creationId="{5A9FADBE-3224-C8FA-0F39-FED0CACFCA22}"/>
          </ac:spMkLst>
        </pc:spChg>
        <pc:spChg chg="add mod">
          <ac:chgData name="keith tutwiler" userId="26bfae44d6e096c0" providerId="LiveId" clId="{7AF7DB87-4E47-42A0-95E1-4C8DCB6CF865}" dt="2024-05-11T06:28:27.208" v="6410" actId="26606"/>
          <ac:spMkLst>
            <pc:docMk/>
            <pc:sldMk cId="239597884" sldId="318"/>
            <ac:spMk id="20" creationId="{9EA9A802-D2A2-8835-4699-F963F6F558A1}"/>
          </ac:spMkLst>
        </pc:spChg>
        <pc:spChg chg="add mod">
          <ac:chgData name="keith tutwiler" userId="26bfae44d6e096c0" providerId="LiveId" clId="{7AF7DB87-4E47-42A0-95E1-4C8DCB6CF865}" dt="2024-05-11T06:28:27.208" v="6410" actId="26606"/>
          <ac:spMkLst>
            <pc:docMk/>
            <pc:sldMk cId="239597884" sldId="318"/>
            <ac:spMk id="21" creationId="{1C6A9A16-E596-5D01-B721-8E73589655FA}"/>
          </ac:spMkLst>
        </pc:spChg>
        <pc:spChg chg="add mod">
          <ac:chgData name="keith tutwiler" userId="26bfae44d6e096c0" providerId="LiveId" clId="{7AF7DB87-4E47-42A0-95E1-4C8DCB6CF865}" dt="2024-05-11T06:28:27.208" v="6410" actId="26606"/>
          <ac:spMkLst>
            <pc:docMk/>
            <pc:sldMk cId="239597884" sldId="318"/>
            <ac:spMk id="22" creationId="{AD724E5D-1B70-9290-3ED3-E783E624B33B}"/>
          </ac:spMkLst>
        </pc:spChg>
        <pc:spChg chg="add mod">
          <ac:chgData name="keith tutwiler" userId="26bfae44d6e096c0" providerId="LiveId" clId="{7AF7DB87-4E47-42A0-95E1-4C8DCB6CF865}" dt="2024-05-11T06:28:27.208" v="6410" actId="26606"/>
          <ac:spMkLst>
            <pc:docMk/>
            <pc:sldMk cId="239597884" sldId="318"/>
            <ac:spMk id="23" creationId="{20C3432D-FF59-883A-DB33-830BD59A421C}"/>
          </ac:spMkLst>
        </pc:spChg>
        <pc:spChg chg="add mod">
          <ac:chgData name="keith tutwiler" userId="26bfae44d6e096c0" providerId="LiveId" clId="{7AF7DB87-4E47-42A0-95E1-4C8DCB6CF865}" dt="2024-05-11T06:28:27.208" v="6410" actId="26606"/>
          <ac:spMkLst>
            <pc:docMk/>
            <pc:sldMk cId="239597884" sldId="318"/>
            <ac:spMk id="24" creationId="{3CE23FC3-E4CE-24DC-C70D-FEB25E20BD66}"/>
          </ac:spMkLst>
        </pc:spChg>
        <pc:spChg chg="add mod">
          <ac:chgData name="keith tutwiler" userId="26bfae44d6e096c0" providerId="LiveId" clId="{7AF7DB87-4E47-42A0-95E1-4C8DCB6CF865}" dt="2024-05-11T06:28:27.208" v="6410" actId="26606"/>
          <ac:spMkLst>
            <pc:docMk/>
            <pc:sldMk cId="239597884" sldId="318"/>
            <ac:spMk id="25" creationId="{5448B427-A314-0CC5-8E3A-F1A5FA1950CC}"/>
          </ac:spMkLst>
        </pc:spChg>
        <pc:spChg chg="add mod">
          <ac:chgData name="keith tutwiler" userId="26bfae44d6e096c0" providerId="LiveId" clId="{7AF7DB87-4E47-42A0-95E1-4C8DCB6CF865}" dt="2024-05-11T06:28:27.208" v="6410" actId="26606"/>
          <ac:spMkLst>
            <pc:docMk/>
            <pc:sldMk cId="239597884" sldId="318"/>
            <ac:spMk id="26" creationId="{BBBE3C42-A3A1-CDFC-60A0-4E9AB49B0C86}"/>
          </ac:spMkLst>
        </pc:spChg>
        <pc:spChg chg="add">
          <ac:chgData name="keith tutwiler" userId="26bfae44d6e096c0" providerId="LiveId" clId="{7AF7DB87-4E47-42A0-95E1-4C8DCB6CF865}" dt="2024-05-11T06:28:27.208" v="6410" actId="26606"/>
          <ac:spMkLst>
            <pc:docMk/>
            <pc:sldMk cId="239597884" sldId="318"/>
            <ac:spMk id="31" creationId="{BACC6370-2D7E-4714-9D71-7542949D7D5D}"/>
          </ac:spMkLst>
        </pc:spChg>
        <pc:spChg chg="add">
          <ac:chgData name="keith tutwiler" userId="26bfae44d6e096c0" providerId="LiveId" clId="{7AF7DB87-4E47-42A0-95E1-4C8DCB6CF865}" dt="2024-05-11T06:28:27.208" v="6410" actId="26606"/>
          <ac:spMkLst>
            <pc:docMk/>
            <pc:sldMk cId="239597884" sldId="318"/>
            <ac:spMk id="33" creationId="{256B2C21-A230-48C0-8DF1-C46611373C44}"/>
          </ac:spMkLst>
        </pc:spChg>
        <pc:spChg chg="add">
          <ac:chgData name="keith tutwiler" userId="26bfae44d6e096c0" providerId="LiveId" clId="{7AF7DB87-4E47-42A0-95E1-4C8DCB6CF865}" dt="2024-05-11T06:28:27.208" v="6410" actId="26606"/>
          <ac:spMkLst>
            <pc:docMk/>
            <pc:sldMk cId="239597884" sldId="318"/>
            <ac:spMk id="35" creationId="{3847E18C-932D-4C95-AABA-FEC7C9499AD7}"/>
          </ac:spMkLst>
        </pc:spChg>
        <pc:spChg chg="add">
          <ac:chgData name="keith tutwiler" userId="26bfae44d6e096c0" providerId="LiveId" clId="{7AF7DB87-4E47-42A0-95E1-4C8DCB6CF865}" dt="2024-05-11T06:28:27.208" v="6410" actId="26606"/>
          <ac:spMkLst>
            <pc:docMk/>
            <pc:sldMk cId="239597884" sldId="318"/>
            <ac:spMk id="37" creationId="{3150CB11-0C61-439E-910F-5787759E72A0}"/>
          </ac:spMkLst>
        </pc:spChg>
        <pc:spChg chg="add">
          <ac:chgData name="keith tutwiler" userId="26bfae44d6e096c0" providerId="LiveId" clId="{7AF7DB87-4E47-42A0-95E1-4C8DCB6CF865}" dt="2024-05-11T06:28:27.208" v="6410" actId="26606"/>
          <ac:spMkLst>
            <pc:docMk/>
            <pc:sldMk cId="239597884" sldId="318"/>
            <ac:spMk id="39" creationId="{43F8A58B-5155-44CE-A5FF-7647B47D0A7A}"/>
          </ac:spMkLst>
        </pc:spChg>
        <pc:spChg chg="add">
          <ac:chgData name="keith tutwiler" userId="26bfae44d6e096c0" providerId="LiveId" clId="{7AF7DB87-4E47-42A0-95E1-4C8DCB6CF865}" dt="2024-05-11T06:28:27.208" v="6410" actId="26606"/>
          <ac:spMkLst>
            <pc:docMk/>
            <pc:sldMk cId="239597884" sldId="318"/>
            <ac:spMk id="41" creationId="{443F2ACA-E6D6-4028-82DD-F03C262D5DE6}"/>
          </ac:spMkLst>
        </pc:spChg>
        <pc:picChg chg="add del mod">
          <ac:chgData name="keith tutwiler" userId="26bfae44d6e096c0" providerId="LiveId" clId="{7AF7DB87-4E47-42A0-95E1-4C8DCB6CF865}" dt="2024-05-10T18:31:26.019" v="5559" actId="478"/>
          <ac:picMkLst>
            <pc:docMk/>
            <pc:sldMk cId="239597884" sldId="318"/>
            <ac:picMk id="6" creationId="{051D26F1-66DE-5A9A-AB14-40C3D8925CFE}"/>
          </ac:picMkLst>
        </pc:picChg>
        <pc:picChg chg="add del mod">
          <ac:chgData name="keith tutwiler" userId="26bfae44d6e096c0" providerId="LiveId" clId="{7AF7DB87-4E47-42A0-95E1-4C8DCB6CF865}" dt="2024-05-11T06:17:51.669" v="6064" actId="478"/>
          <ac:picMkLst>
            <pc:docMk/>
            <pc:sldMk cId="239597884" sldId="318"/>
            <ac:picMk id="9" creationId="{0E05936D-3389-D0A4-C17D-FAB08F44A89F}"/>
          </ac:picMkLst>
        </pc:picChg>
        <pc:picChg chg="add mod">
          <ac:chgData name="keith tutwiler" userId="26bfae44d6e096c0" providerId="LiveId" clId="{7AF7DB87-4E47-42A0-95E1-4C8DCB6CF865}" dt="2024-05-11T06:28:27.208" v="6410" actId="26606"/>
          <ac:picMkLst>
            <pc:docMk/>
            <pc:sldMk cId="239597884" sldId="318"/>
            <ac:picMk id="11" creationId="{04E00206-780C-DF3C-F06E-2E758A676717}"/>
          </ac:picMkLst>
        </pc:picChg>
        <pc:picChg chg="add mod">
          <ac:chgData name="keith tutwiler" userId="26bfae44d6e096c0" providerId="LiveId" clId="{7AF7DB87-4E47-42A0-95E1-4C8DCB6CF865}" dt="2024-05-11T06:28:27.208" v="6410" actId="26606"/>
          <ac:picMkLst>
            <pc:docMk/>
            <pc:sldMk cId="239597884" sldId="318"/>
            <ac:picMk id="13" creationId="{E2121969-2290-47F0-BB83-5973F31FEA60}"/>
          </ac:picMkLst>
        </pc:picChg>
        <pc:picChg chg="add mod">
          <ac:chgData name="keith tutwiler" userId="26bfae44d6e096c0" providerId="LiveId" clId="{7AF7DB87-4E47-42A0-95E1-4C8DCB6CF865}" dt="2024-05-11T06:28:27.208" v="6410" actId="26606"/>
          <ac:picMkLst>
            <pc:docMk/>
            <pc:sldMk cId="239597884" sldId="318"/>
            <ac:picMk id="15" creationId="{004DD678-D1BC-580D-663E-5BBF3B48F47F}"/>
          </ac:picMkLst>
        </pc:picChg>
        <pc:picChg chg="add mod">
          <ac:chgData name="keith tutwiler" userId="26bfae44d6e096c0" providerId="LiveId" clId="{7AF7DB87-4E47-42A0-95E1-4C8DCB6CF865}" dt="2024-05-11T06:28:27.208" v="6410" actId="26606"/>
          <ac:picMkLst>
            <pc:docMk/>
            <pc:sldMk cId="239597884" sldId="318"/>
            <ac:picMk id="17" creationId="{5C03506E-E790-B966-32A1-5757C57C5325}"/>
          </ac:picMkLst>
        </pc:picChg>
      </pc:sldChg>
      <pc:sldChg chg="addSp delSp modSp mod setBg">
        <pc:chgData name="keith tutwiler" userId="26bfae44d6e096c0" providerId="LiveId" clId="{7AF7DB87-4E47-42A0-95E1-4C8DCB6CF865}" dt="2024-05-11T06:16:30.121" v="6063" actId="20577"/>
        <pc:sldMkLst>
          <pc:docMk/>
          <pc:sldMk cId="232499080" sldId="319"/>
        </pc:sldMkLst>
        <pc:spChg chg="mod ord">
          <ac:chgData name="keith tutwiler" userId="26bfae44d6e096c0" providerId="LiveId" clId="{7AF7DB87-4E47-42A0-95E1-4C8DCB6CF865}" dt="2024-05-11T06:16:07.185" v="6055" actId="26606"/>
          <ac:spMkLst>
            <pc:docMk/>
            <pc:sldMk cId="232499080" sldId="319"/>
            <ac:spMk id="3" creationId="{8C82F32A-22A5-0046-9FAC-5295E4FA5A12}"/>
          </ac:spMkLst>
        </pc:spChg>
        <pc:spChg chg="del">
          <ac:chgData name="keith tutwiler" userId="26bfae44d6e096c0" providerId="LiveId" clId="{7AF7DB87-4E47-42A0-95E1-4C8DCB6CF865}" dt="2024-05-11T05:58:42.716" v="5566" actId="478"/>
          <ac:spMkLst>
            <pc:docMk/>
            <pc:sldMk cId="232499080" sldId="319"/>
            <ac:spMk id="5" creationId="{85D9F803-CDBC-C74C-AF1B-2B5937D1C241}"/>
          </ac:spMkLst>
        </pc:spChg>
        <pc:spChg chg="mod">
          <ac:chgData name="keith tutwiler" userId="26bfae44d6e096c0" providerId="LiveId" clId="{7AF7DB87-4E47-42A0-95E1-4C8DCB6CF865}" dt="2024-05-11T06:16:07.185" v="6055" actId="26606"/>
          <ac:spMkLst>
            <pc:docMk/>
            <pc:sldMk cId="232499080" sldId="319"/>
            <ac:spMk id="8" creationId="{34C97452-C78A-4701-B8AB-ABFE63D5BEDE}"/>
          </ac:spMkLst>
        </pc:spChg>
        <pc:spChg chg="add mod">
          <ac:chgData name="keith tutwiler" userId="26bfae44d6e096c0" providerId="LiveId" clId="{7AF7DB87-4E47-42A0-95E1-4C8DCB6CF865}" dt="2024-05-11T06:16:07.185" v="6055" actId="26606"/>
          <ac:spMkLst>
            <pc:docMk/>
            <pc:sldMk cId="232499080" sldId="319"/>
            <ac:spMk id="13" creationId="{1299D18C-F493-7523-FE52-24D9232612C2}"/>
          </ac:spMkLst>
        </pc:spChg>
        <pc:spChg chg="add mod">
          <ac:chgData name="keith tutwiler" userId="26bfae44d6e096c0" providerId="LiveId" clId="{7AF7DB87-4E47-42A0-95E1-4C8DCB6CF865}" dt="2024-05-11T06:16:07.185" v="6055" actId="26606"/>
          <ac:spMkLst>
            <pc:docMk/>
            <pc:sldMk cId="232499080" sldId="319"/>
            <ac:spMk id="14" creationId="{5C969941-B376-FC19-C488-5546F1CA12B2}"/>
          </ac:spMkLst>
        </pc:spChg>
        <pc:spChg chg="add mod">
          <ac:chgData name="keith tutwiler" userId="26bfae44d6e096c0" providerId="LiveId" clId="{7AF7DB87-4E47-42A0-95E1-4C8DCB6CF865}" dt="2024-05-11T06:16:07.185" v="6055" actId="26606"/>
          <ac:spMkLst>
            <pc:docMk/>
            <pc:sldMk cId="232499080" sldId="319"/>
            <ac:spMk id="15" creationId="{5B610F92-3E3B-0409-0A59-CDB47FD160A1}"/>
          </ac:spMkLst>
        </pc:spChg>
        <pc:spChg chg="add mod">
          <ac:chgData name="keith tutwiler" userId="26bfae44d6e096c0" providerId="LiveId" clId="{7AF7DB87-4E47-42A0-95E1-4C8DCB6CF865}" dt="2024-05-11T06:16:07.185" v="6055" actId="26606"/>
          <ac:spMkLst>
            <pc:docMk/>
            <pc:sldMk cId="232499080" sldId="319"/>
            <ac:spMk id="16" creationId="{498E6EEE-415D-8BAE-DE9D-3A87D57C2024}"/>
          </ac:spMkLst>
        </pc:spChg>
        <pc:spChg chg="add mod">
          <ac:chgData name="keith tutwiler" userId="26bfae44d6e096c0" providerId="LiveId" clId="{7AF7DB87-4E47-42A0-95E1-4C8DCB6CF865}" dt="2024-05-11T06:16:11.539" v="6056" actId="14100"/>
          <ac:spMkLst>
            <pc:docMk/>
            <pc:sldMk cId="232499080" sldId="319"/>
            <ac:spMk id="17" creationId="{29ADCF1A-D5AE-694E-65FD-80FC786065B1}"/>
          </ac:spMkLst>
        </pc:spChg>
        <pc:spChg chg="add mod">
          <ac:chgData name="keith tutwiler" userId="26bfae44d6e096c0" providerId="LiveId" clId="{7AF7DB87-4E47-42A0-95E1-4C8DCB6CF865}" dt="2024-05-11T06:16:07.185" v="6055" actId="26606"/>
          <ac:spMkLst>
            <pc:docMk/>
            <pc:sldMk cId="232499080" sldId="319"/>
            <ac:spMk id="18" creationId="{C261D824-F3AD-8FEE-1AE5-28DFB36053B7}"/>
          </ac:spMkLst>
        </pc:spChg>
        <pc:spChg chg="add mod">
          <ac:chgData name="keith tutwiler" userId="26bfae44d6e096c0" providerId="LiveId" clId="{7AF7DB87-4E47-42A0-95E1-4C8DCB6CF865}" dt="2024-05-11T06:16:30.121" v="6063" actId="20577"/>
          <ac:spMkLst>
            <pc:docMk/>
            <pc:sldMk cId="232499080" sldId="319"/>
            <ac:spMk id="21" creationId="{F144579C-0058-4EDC-1F27-CDB31C5F99AE}"/>
          </ac:spMkLst>
        </pc:spChg>
        <pc:spChg chg="add del">
          <ac:chgData name="keith tutwiler" userId="26bfae44d6e096c0" providerId="LiveId" clId="{7AF7DB87-4E47-42A0-95E1-4C8DCB6CF865}" dt="2024-05-11T06:14:04.275" v="5921" actId="478"/>
          <ac:spMkLst>
            <pc:docMk/>
            <pc:sldMk cId="232499080" sldId="319"/>
            <ac:spMk id="22" creationId="{13D566BA-5E44-560D-08DF-AC42740FB66C}"/>
          </ac:spMkLst>
        </pc:spChg>
        <pc:spChg chg="add">
          <ac:chgData name="keith tutwiler" userId="26bfae44d6e096c0" providerId="LiveId" clId="{7AF7DB87-4E47-42A0-95E1-4C8DCB6CF865}" dt="2024-05-11T06:16:07.185" v="6055" actId="26606"/>
          <ac:spMkLst>
            <pc:docMk/>
            <pc:sldMk cId="232499080" sldId="319"/>
            <ac:spMk id="26" creationId="{AE2B703B-46F9-481A-A605-82E2A828C4FA}"/>
          </ac:spMkLst>
        </pc:spChg>
        <pc:spChg chg="add">
          <ac:chgData name="keith tutwiler" userId="26bfae44d6e096c0" providerId="LiveId" clId="{7AF7DB87-4E47-42A0-95E1-4C8DCB6CF865}" dt="2024-05-11T06:16:07.185" v="6055" actId="26606"/>
          <ac:spMkLst>
            <pc:docMk/>
            <pc:sldMk cId="232499080" sldId="319"/>
            <ac:spMk id="28" creationId="{F13BE4D7-0C3D-4906-B230-A1C5B4665CCF}"/>
          </ac:spMkLst>
        </pc:spChg>
        <pc:picChg chg="add mod">
          <ac:chgData name="keith tutwiler" userId="26bfae44d6e096c0" providerId="LiveId" clId="{7AF7DB87-4E47-42A0-95E1-4C8DCB6CF865}" dt="2024-05-11T06:16:07.185" v="6055" actId="26606"/>
          <ac:picMkLst>
            <pc:docMk/>
            <pc:sldMk cId="232499080" sldId="319"/>
            <ac:picMk id="4" creationId="{EF39953D-94C3-4C95-C3BF-302F420D402D}"/>
          </ac:picMkLst>
        </pc:picChg>
        <pc:picChg chg="add mod">
          <ac:chgData name="keith tutwiler" userId="26bfae44d6e096c0" providerId="LiveId" clId="{7AF7DB87-4E47-42A0-95E1-4C8DCB6CF865}" dt="2024-05-11T06:16:07.185" v="6055" actId="26606"/>
          <ac:picMkLst>
            <pc:docMk/>
            <pc:sldMk cId="232499080" sldId="319"/>
            <ac:picMk id="7" creationId="{C9BC6510-9B44-4CBA-6605-E1F55B33C9D8}"/>
          </ac:picMkLst>
        </pc:picChg>
        <pc:picChg chg="add mod">
          <ac:chgData name="keith tutwiler" userId="26bfae44d6e096c0" providerId="LiveId" clId="{7AF7DB87-4E47-42A0-95E1-4C8DCB6CF865}" dt="2024-05-11T06:16:07.185" v="6055" actId="26606"/>
          <ac:picMkLst>
            <pc:docMk/>
            <pc:sldMk cId="232499080" sldId="319"/>
            <ac:picMk id="10" creationId="{3F668AF8-F602-271B-A13A-DCA631EF5611}"/>
          </ac:picMkLst>
        </pc:picChg>
        <pc:picChg chg="add mod">
          <ac:chgData name="keith tutwiler" userId="26bfae44d6e096c0" providerId="LiveId" clId="{7AF7DB87-4E47-42A0-95E1-4C8DCB6CF865}" dt="2024-05-11T06:16:07.185" v="6055" actId="26606"/>
          <ac:picMkLst>
            <pc:docMk/>
            <pc:sldMk cId="232499080" sldId="319"/>
            <ac:picMk id="12" creationId="{DBD968F6-74BD-D4A0-E4FF-8529A07D310A}"/>
          </ac:picMkLst>
        </pc:picChg>
        <pc:cxnChg chg="add mod">
          <ac:chgData name="keith tutwiler" userId="26bfae44d6e096c0" providerId="LiveId" clId="{7AF7DB87-4E47-42A0-95E1-4C8DCB6CF865}" dt="2024-05-11T06:16:07.185" v="6055" actId="26606"/>
          <ac:cxnSpMkLst>
            <pc:docMk/>
            <pc:sldMk cId="232499080" sldId="319"/>
            <ac:cxnSpMk id="20" creationId="{10A2F4D9-518F-6984-8A8D-C203C5FDA3DF}"/>
          </ac:cxnSpMkLst>
        </pc:cxnChg>
      </pc:sldChg>
      <pc:sldChg chg="addSp delSp modSp mod modMedia setBg delAnim">
        <pc:chgData name="keith tutwiler" userId="26bfae44d6e096c0" providerId="LiveId" clId="{7AF7DB87-4E47-42A0-95E1-4C8DCB6CF865}" dt="2024-05-11T23:00:03.729" v="7015" actId="26606"/>
        <pc:sldMkLst>
          <pc:docMk/>
          <pc:sldMk cId="3645034231" sldId="320"/>
        </pc:sldMkLst>
        <pc:spChg chg="mod ord">
          <ac:chgData name="keith tutwiler" userId="26bfae44d6e096c0" providerId="LiveId" clId="{7AF7DB87-4E47-42A0-95E1-4C8DCB6CF865}" dt="2024-05-11T23:00:03.729" v="7015" actId="26606"/>
          <ac:spMkLst>
            <pc:docMk/>
            <pc:sldMk cId="3645034231" sldId="320"/>
            <ac:spMk id="4" creationId="{336C985E-BCEF-DD49-BB47-C4649A79F0D8}"/>
          </ac:spMkLst>
        </pc:spChg>
        <pc:spChg chg="del mod ord">
          <ac:chgData name="keith tutwiler" userId="26bfae44d6e096c0" providerId="LiveId" clId="{7AF7DB87-4E47-42A0-95E1-4C8DCB6CF865}" dt="2024-05-11T22:56:49.689" v="6680" actId="478"/>
          <ac:spMkLst>
            <pc:docMk/>
            <pc:sldMk cId="3645034231" sldId="320"/>
            <ac:spMk id="5" creationId="{1B07C49E-AFFC-EC46-8930-E4D428F5F943}"/>
          </ac:spMkLst>
        </pc:spChg>
        <pc:spChg chg="add mod">
          <ac:chgData name="keith tutwiler" userId="26bfae44d6e096c0" providerId="LiveId" clId="{7AF7DB87-4E47-42A0-95E1-4C8DCB6CF865}" dt="2024-05-11T23:00:03.729" v="7015" actId="26606"/>
          <ac:spMkLst>
            <pc:docMk/>
            <pc:sldMk cId="3645034231" sldId="320"/>
            <ac:spMk id="6" creationId="{A18BFF62-5380-4A6F-AA50-BB7C9E21C673}"/>
          </ac:spMkLst>
        </pc:spChg>
        <pc:spChg chg="mod">
          <ac:chgData name="keith tutwiler" userId="26bfae44d6e096c0" providerId="LiveId" clId="{7AF7DB87-4E47-42A0-95E1-4C8DCB6CF865}" dt="2024-05-11T23:00:03.729" v="7015" actId="26606"/>
          <ac:spMkLst>
            <pc:docMk/>
            <pc:sldMk cId="3645034231" sldId="320"/>
            <ac:spMk id="9" creationId="{533106AC-60D7-46AE-8E64-7B84ABDBD099}"/>
          </ac:spMkLst>
        </pc:spChg>
        <pc:spChg chg="add">
          <ac:chgData name="keith tutwiler" userId="26bfae44d6e096c0" providerId="LiveId" clId="{7AF7DB87-4E47-42A0-95E1-4C8DCB6CF865}" dt="2024-05-11T23:00:03.729" v="7015" actId="26606"/>
          <ac:spMkLst>
            <pc:docMk/>
            <pc:sldMk cId="3645034231" sldId="320"/>
            <ac:spMk id="12" creationId="{DABE3E45-88CF-45D8-8D40-C773324D93F6}"/>
          </ac:spMkLst>
        </pc:spChg>
        <pc:spChg chg="add">
          <ac:chgData name="keith tutwiler" userId="26bfae44d6e096c0" providerId="LiveId" clId="{7AF7DB87-4E47-42A0-95E1-4C8DCB6CF865}" dt="2024-05-11T23:00:03.729" v="7015" actId="26606"/>
          <ac:spMkLst>
            <pc:docMk/>
            <pc:sldMk cId="3645034231" sldId="320"/>
            <ac:spMk id="14" creationId="{1CD81A2A-6ED4-4EF4-A14C-912D31E14800}"/>
          </ac:spMkLst>
        </pc:spChg>
        <pc:spChg chg="add del">
          <ac:chgData name="keith tutwiler" userId="26bfae44d6e096c0" providerId="LiveId" clId="{7AF7DB87-4E47-42A0-95E1-4C8DCB6CF865}" dt="2024-05-11T22:55:27.409" v="6677" actId="26606"/>
          <ac:spMkLst>
            <pc:docMk/>
            <pc:sldMk cId="3645034231" sldId="320"/>
            <ac:spMk id="15" creationId="{C1DD1A8A-57D5-4A81-AD04-532B043C5611}"/>
          </ac:spMkLst>
        </pc:spChg>
        <pc:spChg chg="add">
          <ac:chgData name="keith tutwiler" userId="26bfae44d6e096c0" providerId="LiveId" clId="{7AF7DB87-4E47-42A0-95E1-4C8DCB6CF865}" dt="2024-05-11T23:00:03.729" v="7015" actId="26606"/>
          <ac:spMkLst>
            <pc:docMk/>
            <pc:sldMk cId="3645034231" sldId="320"/>
            <ac:spMk id="16" creationId="{1661932C-CA15-4E17-B115-FAE7CBEE4789}"/>
          </ac:spMkLst>
        </pc:spChg>
        <pc:spChg chg="add del">
          <ac:chgData name="keith tutwiler" userId="26bfae44d6e096c0" providerId="LiveId" clId="{7AF7DB87-4E47-42A0-95E1-4C8DCB6CF865}" dt="2024-05-11T22:55:27.409" v="6677" actId="26606"/>
          <ac:spMkLst>
            <pc:docMk/>
            <pc:sldMk cId="3645034231" sldId="320"/>
            <ac:spMk id="17" creationId="{007891EC-4501-44ED-A8C8-B11B6DB767AB}"/>
          </ac:spMkLst>
        </pc:spChg>
        <pc:spChg chg="add">
          <ac:chgData name="keith tutwiler" userId="26bfae44d6e096c0" providerId="LiveId" clId="{7AF7DB87-4E47-42A0-95E1-4C8DCB6CF865}" dt="2024-05-11T23:00:03.729" v="7015" actId="26606"/>
          <ac:spMkLst>
            <pc:docMk/>
            <pc:sldMk cId="3645034231" sldId="320"/>
            <ac:spMk id="18" creationId="{8590ADD5-9383-4D3D-9047-3DA2593CCB5D}"/>
          </ac:spMkLst>
        </pc:spChg>
        <pc:spChg chg="add del">
          <ac:chgData name="keith tutwiler" userId="26bfae44d6e096c0" providerId="LiveId" clId="{7AF7DB87-4E47-42A0-95E1-4C8DCB6CF865}" dt="2024-05-11T22:55:31.085" v="6679" actId="26606"/>
          <ac:spMkLst>
            <pc:docMk/>
            <pc:sldMk cId="3645034231" sldId="320"/>
            <ac:spMk id="19" creationId="{311F016A-A753-449B-9EA6-322199B7119E}"/>
          </ac:spMkLst>
        </pc:spChg>
        <pc:spChg chg="add del">
          <ac:chgData name="keith tutwiler" userId="26bfae44d6e096c0" providerId="LiveId" clId="{7AF7DB87-4E47-42A0-95E1-4C8DCB6CF865}" dt="2024-05-11T22:55:31.085" v="6679" actId="26606"/>
          <ac:spMkLst>
            <pc:docMk/>
            <pc:sldMk cId="3645034231" sldId="320"/>
            <ac:spMk id="20" creationId="{A1D7EC86-7CB9-431D-8AC3-8AAF0440B162}"/>
          </ac:spMkLst>
        </pc:spChg>
        <pc:spChg chg="add del">
          <ac:chgData name="keith tutwiler" userId="26bfae44d6e096c0" providerId="LiveId" clId="{7AF7DB87-4E47-42A0-95E1-4C8DCB6CF865}" dt="2024-05-11T22:55:31.085" v="6679" actId="26606"/>
          <ac:spMkLst>
            <pc:docMk/>
            <pc:sldMk cId="3645034231" sldId="320"/>
            <ac:spMk id="21" creationId="{95106A28-883A-4993-BF9E-C403B81A8D66}"/>
          </ac:spMkLst>
        </pc:spChg>
        <pc:spChg chg="add del">
          <ac:chgData name="keith tutwiler" userId="26bfae44d6e096c0" providerId="LiveId" clId="{7AF7DB87-4E47-42A0-95E1-4C8DCB6CF865}" dt="2024-05-11T22:55:31.085" v="6679" actId="26606"/>
          <ac:spMkLst>
            <pc:docMk/>
            <pc:sldMk cId="3645034231" sldId="320"/>
            <ac:spMk id="22" creationId="{D4B9777F-B610-419B-9193-80306388F3E2}"/>
          </ac:spMkLst>
        </pc:spChg>
        <pc:spChg chg="add del">
          <ac:chgData name="keith tutwiler" userId="26bfae44d6e096c0" providerId="LiveId" clId="{7AF7DB87-4E47-42A0-95E1-4C8DCB6CF865}" dt="2024-05-11T22:55:31.085" v="6679" actId="26606"/>
          <ac:spMkLst>
            <pc:docMk/>
            <pc:sldMk cId="3645034231" sldId="320"/>
            <ac:spMk id="23" creationId="{F5AE4E4F-9F4C-43ED-8299-9BD63B74E8F0}"/>
          </ac:spMkLst>
        </pc:spChg>
        <pc:spChg chg="add">
          <ac:chgData name="keith tutwiler" userId="26bfae44d6e096c0" providerId="LiveId" clId="{7AF7DB87-4E47-42A0-95E1-4C8DCB6CF865}" dt="2024-05-11T23:00:03.729" v="7015" actId="26606"/>
          <ac:spMkLst>
            <pc:docMk/>
            <pc:sldMk cId="3645034231" sldId="320"/>
            <ac:spMk id="25" creationId="{B91ECDA9-56DC-4270-8F33-01C5637B8CEB}"/>
          </ac:spMkLst>
        </pc:spChg>
        <pc:spChg chg="add">
          <ac:chgData name="keith tutwiler" userId="26bfae44d6e096c0" providerId="LiveId" clId="{7AF7DB87-4E47-42A0-95E1-4C8DCB6CF865}" dt="2024-05-11T23:00:03.729" v="7015" actId="26606"/>
          <ac:spMkLst>
            <pc:docMk/>
            <pc:sldMk cId="3645034231" sldId="320"/>
            <ac:spMk id="26" creationId="{75F47824-961D-465D-84F9-EAE11BC6173B}"/>
          </ac:spMkLst>
        </pc:spChg>
        <pc:spChg chg="add">
          <ac:chgData name="keith tutwiler" userId="26bfae44d6e096c0" providerId="LiveId" clId="{7AF7DB87-4E47-42A0-95E1-4C8DCB6CF865}" dt="2024-05-11T23:00:03.729" v="7015" actId="26606"/>
          <ac:spMkLst>
            <pc:docMk/>
            <pc:sldMk cId="3645034231" sldId="320"/>
            <ac:spMk id="28" creationId="{FEC9DA3E-C1D7-472D-B7C0-F71AE41FBA23}"/>
          </ac:spMkLst>
        </pc:spChg>
        <pc:picChg chg="add mod ord">
          <ac:chgData name="keith tutwiler" userId="26bfae44d6e096c0" providerId="LiveId" clId="{7AF7DB87-4E47-42A0-95E1-4C8DCB6CF865}" dt="2024-05-11T23:00:03.729" v="7015" actId="26606"/>
          <ac:picMkLst>
            <pc:docMk/>
            <pc:sldMk cId="3645034231" sldId="320"/>
            <ac:picMk id="3" creationId="{75484136-B311-F4D7-F392-43ACD92ACA22}"/>
          </ac:picMkLst>
        </pc:picChg>
        <pc:picChg chg="add del mod">
          <ac:chgData name="keith tutwiler" userId="26bfae44d6e096c0" providerId="LiveId" clId="{7AF7DB87-4E47-42A0-95E1-4C8DCB6CF865}" dt="2024-05-11T22:55:27.409" v="6677" actId="26606"/>
          <ac:picMkLst>
            <pc:docMk/>
            <pc:sldMk cId="3645034231" sldId="320"/>
            <ac:picMk id="11" creationId="{C4B3B2A7-0F06-8CC2-43A8-4EA6A066860B}"/>
          </ac:picMkLst>
        </pc:picChg>
        <pc:picChg chg="add del">
          <ac:chgData name="keith tutwiler" userId="26bfae44d6e096c0" providerId="LiveId" clId="{7AF7DB87-4E47-42A0-95E1-4C8DCB6CF865}" dt="2024-05-11T22:55:31.085" v="6679" actId="26606"/>
          <ac:picMkLst>
            <pc:docMk/>
            <pc:sldMk cId="3645034231" sldId="320"/>
            <ac:picMk id="24" creationId="{807977B4-DBBB-E964-AD3E-572C0E67D844}"/>
          </ac:picMkLst>
        </pc:picChg>
        <pc:cxnChg chg="add">
          <ac:chgData name="keith tutwiler" userId="26bfae44d6e096c0" providerId="LiveId" clId="{7AF7DB87-4E47-42A0-95E1-4C8DCB6CF865}" dt="2024-05-11T23:00:03.729" v="7015" actId="26606"/>
          <ac:cxnSpMkLst>
            <pc:docMk/>
            <pc:sldMk cId="3645034231" sldId="320"/>
            <ac:cxnSpMk id="13" creationId="{49CD1692-827B-4C8D-B4A1-134FD04CF45C}"/>
          </ac:cxnSpMkLst>
        </pc:cxnChg>
      </pc:sldChg>
      <pc:sldChg chg="addSp delSp modSp mod setBg">
        <pc:chgData name="keith tutwiler" userId="26bfae44d6e096c0" providerId="LiveId" clId="{7AF7DB87-4E47-42A0-95E1-4C8DCB6CF865}" dt="2024-05-11T06:29:38.382" v="6417" actId="1076"/>
        <pc:sldMkLst>
          <pc:docMk/>
          <pc:sldMk cId="700132931" sldId="322"/>
        </pc:sldMkLst>
        <pc:spChg chg="mod">
          <ac:chgData name="keith tutwiler" userId="26bfae44d6e096c0" providerId="LiveId" clId="{7AF7DB87-4E47-42A0-95E1-4C8DCB6CF865}" dt="2024-05-08T18:35:45" v="5096" actId="26606"/>
          <ac:spMkLst>
            <pc:docMk/>
            <pc:sldMk cId="700132931" sldId="322"/>
            <ac:spMk id="3" creationId="{8C82F32A-22A5-0046-9FAC-5295E4FA5A12}"/>
          </ac:spMkLst>
        </pc:spChg>
        <pc:spChg chg="mod">
          <ac:chgData name="keith tutwiler" userId="26bfae44d6e096c0" providerId="LiveId" clId="{7AF7DB87-4E47-42A0-95E1-4C8DCB6CF865}" dt="2024-05-08T18:35:45" v="5096" actId="26606"/>
          <ac:spMkLst>
            <pc:docMk/>
            <pc:sldMk cId="700132931" sldId="322"/>
            <ac:spMk id="5" creationId="{85D9F803-CDBC-C74C-AF1B-2B5937D1C241}"/>
          </ac:spMkLst>
        </pc:spChg>
        <pc:spChg chg="mod ord">
          <ac:chgData name="keith tutwiler" userId="26bfae44d6e096c0" providerId="LiveId" clId="{7AF7DB87-4E47-42A0-95E1-4C8DCB6CF865}" dt="2024-05-08T18:35:45" v="5096" actId="26606"/>
          <ac:spMkLst>
            <pc:docMk/>
            <pc:sldMk cId="700132931" sldId="322"/>
            <ac:spMk id="8" creationId="{9456A072-47A6-4424-9ABE-F398119040DD}"/>
          </ac:spMkLst>
        </pc:spChg>
        <pc:spChg chg="add mod">
          <ac:chgData name="keith tutwiler" userId="26bfae44d6e096c0" providerId="LiveId" clId="{7AF7DB87-4E47-42A0-95E1-4C8DCB6CF865}" dt="2024-05-08T18:33:59.879" v="4915" actId="767"/>
          <ac:spMkLst>
            <pc:docMk/>
            <pc:sldMk cId="700132931" sldId="322"/>
            <ac:spMk id="9" creationId="{5DC8143D-C98D-2AFF-678E-BCC8178144C6}"/>
          </ac:spMkLst>
        </pc:spChg>
        <pc:spChg chg="add mod">
          <ac:chgData name="keith tutwiler" userId="26bfae44d6e096c0" providerId="LiveId" clId="{7AF7DB87-4E47-42A0-95E1-4C8DCB6CF865}" dt="2024-05-11T06:29:23.666" v="6414" actId="255"/>
          <ac:spMkLst>
            <pc:docMk/>
            <pc:sldMk cId="700132931" sldId="322"/>
            <ac:spMk id="10" creationId="{267B3B05-49E9-0E42-B65E-9FB266917089}"/>
          </ac:spMkLst>
        </pc:spChg>
        <pc:spChg chg="add">
          <ac:chgData name="keith tutwiler" userId="26bfae44d6e096c0" providerId="LiveId" clId="{7AF7DB87-4E47-42A0-95E1-4C8DCB6CF865}" dt="2024-05-08T18:35:45" v="5096" actId="26606"/>
          <ac:spMkLst>
            <pc:docMk/>
            <pc:sldMk cId="700132931" sldId="322"/>
            <ac:spMk id="15" creationId="{7517A47C-B2E5-4B79-8061-D74B1311AF6E}"/>
          </ac:spMkLst>
        </pc:spChg>
        <pc:spChg chg="add">
          <ac:chgData name="keith tutwiler" userId="26bfae44d6e096c0" providerId="LiveId" clId="{7AF7DB87-4E47-42A0-95E1-4C8DCB6CF865}" dt="2024-05-08T18:35:45" v="5096" actId="26606"/>
          <ac:spMkLst>
            <pc:docMk/>
            <pc:sldMk cId="700132931" sldId="322"/>
            <ac:spMk id="17" creationId="{C505E780-2083-4CB5-A42A-5E0E2908ECC3}"/>
          </ac:spMkLst>
        </pc:spChg>
        <pc:spChg chg="add">
          <ac:chgData name="keith tutwiler" userId="26bfae44d6e096c0" providerId="LiveId" clId="{7AF7DB87-4E47-42A0-95E1-4C8DCB6CF865}" dt="2024-05-08T18:35:45" v="5096" actId="26606"/>
          <ac:spMkLst>
            <pc:docMk/>
            <pc:sldMk cId="700132931" sldId="322"/>
            <ac:spMk id="19" creationId="{D2C0AE1C-0118-41AE-8A10-7CDCBF10E96F}"/>
          </ac:spMkLst>
        </pc:spChg>
        <pc:spChg chg="add">
          <ac:chgData name="keith tutwiler" userId="26bfae44d6e096c0" providerId="LiveId" clId="{7AF7DB87-4E47-42A0-95E1-4C8DCB6CF865}" dt="2024-05-08T18:35:45" v="5096" actId="26606"/>
          <ac:spMkLst>
            <pc:docMk/>
            <pc:sldMk cId="700132931" sldId="322"/>
            <ac:spMk id="21" creationId="{463EEC44-1BA3-44ED-81FC-A644B04B2A44}"/>
          </ac:spMkLst>
        </pc:spChg>
        <pc:picChg chg="add del mod">
          <ac:chgData name="keith tutwiler" userId="26bfae44d6e096c0" providerId="LiveId" clId="{7AF7DB87-4E47-42A0-95E1-4C8DCB6CF865}" dt="2024-05-08T18:33:43.082" v="4912" actId="478"/>
          <ac:picMkLst>
            <pc:docMk/>
            <pc:sldMk cId="700132931" sldId="322"/>
            <ac:picMk id="4" creationId="{1EE68E7A-CA94-699D-0919-8901AB9C4B00}"/>
          </ac:picMkLst>
        </pc:picChg>
        <pc:picChg chg="add mod">
          <ac:chgData name="keith tutwiler" userId="26bfae44d6e096c0" providerId="LiveId" clId="{7AF7DB87-4E47-42A0-95E1-4C8DCB6CF865}" dt="2024-05-11T06:29:38.382" v="6417" actId="1076"/>
          <ac:picMkLst>
            <pc:docMk/>
            <pc:sldMk cId="700132931" sldId="322"/>
            <ac:picMk id="7" creationId="{2F761985-29C8-0E09-1999-881D6964C369}"/>
          </ac:picMkLst>
        </pc:picChg>
      </pc:sldChg>
      <pc:sldChg chg="addSp modSp mod setBg">
        <pc:chgData name="keith tutwiler" userId="26bfae44d6e096c0" providerId="LiveId" clId="{7AF7DB87-4E47-42A0-95E1-4C8DCB6CF865}" dt="2024-05-11T06:29:01.335" v="6411" actId="255"/>
        <pc:sldMkLst>
          <pc:docMk/>
          <pc:sldMk cId="1866160706" sldId="323"/>
        </pc:sldMkLst>
        <pc:spChg chg="mod">
          <ac:chgData name="keith tutwiler" userId="26bfae44d6e096c0" providerId="LiveId" clId="{7AF7DB87-4E47-42A0-95E1-4C8DCB6CF865}" dt="2024-05-08T18:38:58.278" v="5258" actId="26606"/>
          <ac:spMkLst>
            <pc:docMk/>
            <pc:sldMk cId="1866160706" sldId="323"/>
            <ac:spMk id="3" creationId="{8C82F32A-22A5-0046-9FAC-5295E4FA5A12}"/>
          </ac:spMkLst>
        </pc:spChg>
        <pc:spChg chg="mod">
          <ac:chgData name="keith tutwiler" userId="26bfae44d6e096c0" providerId="LiveId" clId="{7AF7DB87-4E47-42A0-95E1-4C8DCB6CF865}" dt="2024-05-08T18:39:28.825" v="5265" actId="6549"/>
          <ac:spMkLst>
            <pc:docMk/>
            <pc:sldMk cId="1866160706" sldId="323"/>
            <ac:spMk id="5" creationId="{85D9F803-CDBC-C74C-AF1B-2B5937D1C241}"/>
          </ac:spMkLst>
        </pc:spChg>
        <pc:spChg chg="add mod">
          <ac:chgData name="keith tutwiler" userId="26bfae44d6e096c0" providerId="LiveId" clId="{7AF7DB87-4E47-42A0-95E1-4C8DCB6CF865}" dt="2024-05-11T06:29:01.335" v="6411" actId="255"/>
          <ac:spMkLst>
            <pc:docMk/>
            <pc:sldMk cId="1866160706" sldId="323"/>
            <ac:spMk id="6" creationId="{CFD29A08-3CE3-44E3-7431-20236F78110A}"/>
          </ac:spMkLst>
        </pc:spChg>
        <pc:spChg chg="mod ord">
          <ac:chgData name="keith tutwiler" userId="26bfae44d6e096c0" providerId="LiveId" clId="{7AF7DB87-4E47-42A0-95E1-4C8DCB6CF865}" dt="2024-05-08T18:38:58.278" v="5258" actId="26606"/>
          <ac:spMkLst>
            <pc:docMk/>
            <pc:sldMk cId="1866160706" sldId="323"/>
            <ac:spMk id="8" creationId="{4EF94599-779E-457E-B57B-6063EBF7A840}"/>
          </ac:spMkLst>
        </pc:spChg>
        <pc:picChg chg="add mod">
          <ac:chgData name="keith tutwiler" userId="26bfae44d6e096c0" providerId="LiveId" clId="{7AF7DB87-4E47-42A0-95E1-4C8DCB6CF865}" dt="2024-05-08T18:39:23.097" v="5264" actId="14100"/>
          <ac:picMkLst>
            <pc:docMk/>
            <pc:sldMk cId="1866160706" sldId="323"/>
            <ac:picMk id="4" creationId="{EC178E10-EECC-1837-7B41-3D27F684C9AB}"/>
          </ac:picMkLst>
        </pc:picChg>
        <pc:cxnChg chg="add">
          <ac:chgData name="keith tutwiler" userId="26bfae44d6e096c0" providerId="LiveId" clId="{7AF7DB87-4E47-42A0-95E1-4C8DCB6CF865}" dt="2024-05-08T18:38:58.278" v="5258" actId="26606"/>
          <ac:cxnSpMkLst>
            <pc:docMk/>
            <pc:sldMk cId="1866160706" sldId="323"/>
            <ac:cxnSpMk id="13" creationId="{00CD8E7C-C23B-A3B9-B18A-838AED877A40}"/>
          </ac:cxnSpMkLst>
        </pc:cxnChg>
      </pc:sldChg>
      <pc:sldChg chg="addSp delSp modSp mod setBg">
        <pc:chgData name="keith tutwiler" userId="26bfae44d6e096c0" providerId="LiveId" clId="{7AF7DB87-4E47-42A0-95E1-4C8DCB6CF865}" dt="2024-05-08T18:48:07.484" v="5550" actId="26606"/>
        <pc:sldMkLst>
          <pc:docMk/>
          <pc:sldMk cId="252359608" sldId="324"/>
        </pc:sldMkLst>
        <pc:spChg chg="mod ord">
          <ac:chgData name="keith tutwiler" userId="26bfae44d6e096c0" providerId="LiveId" clId="{7AF7DB87-4E47-42A0-95E1-4C8DCB6CF865}" dt="2024-05-08T18:48:07.484" v="5550" actId="26606"/>
          <ac:spMkLst>
            <pc:docMk/>
            <pc:sldMk cId="252359608" sldId="324"/>
            <ac:spMk id="3" creationId="{8C82F32A-22A5-0046-9FAC-5295E4FA5A12}"/>
          </ac:spMkLst>
        </pc:spChg>
        <pc:spChg chg="del mod">
          <ac:chgData name="keith tutwiler" userId="26bfae44d6e096c0" providerId="LiveId" clId="{7AF7DB87-4E47-42A0-95E1-4C8DCB6CF865}" dt="2024-05-08T18:42:00.235" v="5276" actId="478"/>
          <ac:spMkLst>
            <pc:docMk/>
            <pc:sldMk cId="252359608" sldId="324"/>
            <ac:spMk id="5" creationId="{85D9F803-CDBC-C74C-AF1B-2B5937D1C241}"/>
          </ac:spMkLst>
        </pc:spChg>
        <pc:spChg chg="add mod">
          <ac:chgData name="keith tutwiler" userId="26bfae44d6e096c0" providerId="LiveId" clId="{7AF7DB87-4E47-42A0-95E1-4C8DCB6CF865}" dt="2024-05-08T18:48:07.484" v="5550" actId="26606"/>
          <ac:spMkLst>
            <pc:docMk/>
            <pc:sldMk cId="252359608" sldId="324"/>
            <ac:spMk id="8" creationId="{9953B800-A9F8-0FAB-8CA0-327AE3B429B6}"/>
          </ac:spMkLst>
        </pc:spChg>
        <pc:spChg chg="mod">
          <ac:chgData name="keith tutwiler" userId="26bfae44d6e096c0" providerId="LiveId" clId="{7AF7DB87-4E47-42A0-95E1-4C8DCB6CF865}" dt="2024-05-08T18:48:07.484" v="5550" actId="26606"/>
          <ac:spMkLst>
            <pc:docMk/>
            <pc:sldMk cId="252359608" sldId="324"/>
            <ac:spMk id="12" creationId="{4D271BF5-BAA1-4CEB-A575-76A097FABBBA}"/>
          </ac:spMkLst>
        </pc:spChg>
        <pc:spChg chg="add del">
          <ac:chgData name="keith tutwiler" userId="26bfae44d6e096c0" providerId="LiveId" clId="{7AF7DB87-4E47-42A0-95E1-4C8DCB6CF865}" dt="2024-05-08T18:48:07.468" v="5549" actId="26606"/>
          <ac:spMkLst>
            <pc:docMk/>
            <pc:sldMk cId="252359608" sldId="324"/>
            <ac:spMk id="17" creationId="{2DAA6C16-BF9B-4A3E-BC70-EE6015D4F967}"/>
          </ac:spMkLst>
        </pc:spChg>
        <pc:spChg chg="add">
          <ac:chgData name="keith tutwiler" userId="26bfae44d6e096c0" providerId="LiveId" clId="{7AF7DB87-4E47-42A0-95E1-4C8DCB6CF865}" dt="2024-05-08T18:48:07.484" v="5550" actId="26606"/>
          <ac:spMkLst>
            <pc:docMk/>
            <pc:sldMk cId="252359608" sldId="324"/>
            <ac:spMk id="27" creationId="{15F40E44-6E4F-461E-B676-41D4FD94DD90}"/>
          </ac:spMkLst>
        </pc:spChg>
        <pc:spChg chg="add">
          <ac:chgData name="keith tutwiler" userId="26bfae44d6e096c0" providerId="LiveId" clId="{7AF7DB87-4E47-42A0-95E1-4C8DCB6CF865}" dt="2024-05-08T18:48:07.484" v="5550" actId="26606"/>
          <ac:spMkLst>
            <pc:docMk/>
            <pc:sldMk cId="252359608" sldId="324"/>
            <ac:spMk id="28" creationId="{68FD15E8-8B40-4424-82F2-DA107F7F9F2B}"/>
          </ac:spMkLst>
        </pc:spChg>
        <pc:spChg chg="add">
          <ac:chgData name="keith tutwiler" userId="26bfae44d6e096c0" providerId="LiveId" clId="{7AF7DB87-4E47-42A0-95E1-4C8DCB6CF865}" dt="2024-05-08T18:48:07.484" v="5550" actId="26606"/>
          <ac:spMkLst>
            <pc:docMk/>
            <pc:sldMk cId="252359608" sldId="324"/>
            <ac:spMk id="29" creationId="{866718AF-9359-4BEF-9584-028A3072A16A}"/>
          </ac:spMkLst>
        </pc:spChg>
        <pc:spChg chg="add">
          <ac:chgData name="keith tutwiler" userId="26bfae44d6e096c0" providerId="LiveId" clId="{7AF7DB87-4E47-42A0-95E1-4C8DCB6CF865}" dt="2024-05-08T18:48:07.484" v="5550" actId="26606"/>
          <ac:spMkLst>
            <pc:docMk/>
            <pc:sldMk cId="252359608" sldId="324"/>
            <ac:spMk id="30" creationId="{53033F67-95C8-49C5-9DF9-F7F6764ADBE2}"/>
          </ac:spMkLst>
        </pc:spChg>
        <pc:grpChg chg="add del">
          <ac:chgData name="keith tutwiler" userId="26bfae44d6e096c0" providerId="LiveId" clId="{7AF7DB87-4E47-42A0-95E1-4C8DCB6CF865}" dt="2024-05-08T18:48:07.468" v="5549" actId="26606"/>
          <ac:grpSpMkLst>
            <pc:docMk/>
            <pc:sldMk cId="252359608" sldId="324"/>
            <ac:grpSpMk id="19" creationId="{D4C516A3-38C0-4F58-9700-081CB0D1A089}"/>
          </ac:grpSpMkLst>
        </pc:grpChg>
        <pc:picChg chg="add mod ord">
          <ac:chgData name="keith tutwiler" userId="26bfae44d6e096c0" providerId="LiveId" clId="{7AF7DB87-4E47-42A0-95E1-4C8DCB6CF865}" dt="2024-05-08T18:48:07.484" v="5550" actId="26606"/>
          <ac:picMkLst>
            <pc:docMk/>
            <pc:sldMk cId="252359608" sldId="324"/>
            <ac:picMk id="4" creationId="{1A5F048B-9F5F-FB0D-2960-F58F1BEBDFD6}"/>
          </ac:picMkLst>
        </pc:picChg>
        <pc:picChg chg="add mod">
          <ac:chgData name="keith tutwiler" userId="26bfae44d6e096c0" providerId="LiveId" clId="{7AF7DB87-4E47-42A0-95E1-4C8DCB6CF865}" dt="2024-05-08T18:48:07.484" v="5550" actId="26606"/>
          <ac:picMkLst>
            <pc:docMk/>
            <pc:sldMk cId="252359608" sldId="324"/>
            <ac:picMk id="7" creationId="{A11B54E4-ECF6-7281-DC2B-21614BFEC5B5}"/>
          </ac:picMkLst>
        </pc:picChg>
        <pc:picChg chg="add mod ord">
          <ac:chgData name="keith tutwiler" userId="26bfae44d6e096c0" providerId="LiveId" clId="{7AF7DB87-4E47-42A0-95E1-4C8DCB6CF865}" dt="2024-05-08T18:48:07.484" v="5550" actId="26606"/>
          <ac:picMkLst>
            <pc:docMk/>
            <pc:sldMk cId="252359608" sldId="324"/>
            <ac:picMk id="10" creationId="{8810B254-2BB3-0B0B-1826-05F42371E9E6}"/>
          </ac:picMkLst>
        </pc:picChg>
        <pc:picChg chg="add">
          <ac:chgData name="keith tutwiler" userId="26bfae44d6e096c0" providerId="LiveId" clId="{7AF7DB87-4E47-42A0-95E1-4C8DCB6CF865}" dt="2024-05-08T18:48:07.484" v="5550" actId="26606"/>
          <ac:picMkLst>
            <pc:docMk/>
            <pc:sldMk cId="252359608" sldId="324"/>
            <ac:picMk id="21" creationId="{FCF80E2F-2954-485B-B1B5-DCB9F153FBA3}"/>
          </ac:picMkLst>
        </pc:picChg>
      </pc:sldChg>
      <pc:sldChg chg="del">
        <pc:chgData name="keith tutwiler" userId="26bfae44d6e096c0" providerId="LiveId" clId="{7AF7DB87-4E47-42A0-95E1-4C8DCB6CF865}" dt="2024-05-05T00:15:24.104" v="2380" actId="47"/>
        <pc:sldMkLst>
          <pc:docMk/>
          <pc:sldMk cId="661040741" sldId="329"/>
        </pc:sldMkLst>
      </pc:sldChg>
      <pc:sldChg chg="addSp modSp mod setBg">
        <pc:chgData name="keith tutwiler" userId="26bfae44d6e096c0" providerId="LiveId" clId="{7AF7DB87-4E47-42A0-95E1-4C8DCB6CF865}" dt="2024-05-04T20:18:07.182" v="387" actId="20577"/>
        <pc:sldMkLst>
          <pc:docMk/>
          <pc:sldMk cId="2560061391" sldId="332"/>
        </pc:sldMkLst>
        <pc:spChg chg="mod ord">
          <ac:chgData name="keith tutwiler" userId="26bfae44d6e096c0" providerId="LiveId" clId="{7AF7DB87-4E47-42A0-95E1-4C8DCB6CF865}" dt="2024-05-04T20:16:19.068" v="248" actId="26606"/>
          <ac:spMkLst>
            <pc:docMk/>
            <pc:sldMk cId="2560061391" sldId="332"/>
            <ac:spMk id="4" creationId="{E2403FD9-22AB-4833-9FE0-E1E67C96862D}"/>
          </ac:spMkLst>
        </pc:spChg>
        <pc:spChg chg="mod">
          <ac:chgData name="keith tutwiler" userId="26bfae44d6e096c0" providerId="LiveId" clId="{7AF7DB87-4E47-42A0-95E1-4C8DCB6CF865}" dt="2024-05-04T20:18:07.182" v="387" actId="20577"/>
          <ac:spMkLst>
            <pc:docMk/>
            <pc:sldMk cId="2560061391" sldId="332"/>
            <ac:spMk id="5" creationId="{8E999A1B-8752-489F-A63B-EA2F60186B52}"/>
          </ac:spMkLst>
        </pc:spChg>
        <pc:spChg chg="mod">
          <ac:chgData name="keith tutwiler" userId="26bfae44d6e096c0" providerId="LiveId" clId="{7AF7DB87-4E47-42A0-95E1-4C8DCB6CF865}" dt="2024-05-04T20:16:19.068" v="248" actId="26606"/>
          <ac:spMkLst>
            <pc:docMk/>
            <pc:sldMk cId="2560061391" sldId="332"/>
            <ac:spMk id="19" creationId="{6CA66F18-AF00-434A-AB3C-61097BEAE5FA}"/>
          </ac:spMkLst>
        </pc:spChg>
        <pc:spChg chg="add">
          <ac:chgData name="keith tutwiler" userId="26bfae44d6e096c0" providerId="LiveId" clId="{7AF7DB87-4E47-42A0-95E1-4C8DCB6CF865}" dt="2024-05-04T20:16:19.068" v="248" actId="26606"/>
          <ac:spMkLst>
            <pc:docMk/>
            <pc:sldMk cId="2560061391" sldId="332"/>
            <ac:spMk id="25" creationId="{04812C46-200A-4DEB-A05E-3ED6C68C2387}"/>
          </ac:spMkLst>
        </pc:spChg>
        <pc:spChg chg="add">
          <ac:chgData name="keith tutwiler" userId="26bfae44d6e096c0" providerId="LiveId" clId="{7AF7DB87-4E47-42A0-95E1-4C8DCB6CF865}" dt="2024-05-04T20:16:19.068" v="248" actId="26606"/>
          <ac:spMkLst>
            <pc:docMk/>
            <pc:sldMk cId="2560061391" sldId="332"/>
            <ac:spMk id="27" creationId="{D1EA859B-E555-4109-94F3-6700E046E008}"/>
          </ac:spMkLst>
        </pc:spChg>
        <pc:picChg chg="add">
          <ac:chgData name="keith tutwiler" userId="26bfae44d6e096c0" providerId="LiveId" clId="{7AF7DB87-4E47-42A0-95E1-4C8DCB6CF865}" dt="2024-05-04T20:16:19.068" v="248" actId="26606"/>
          <ac:picMkLst>
            <pc:docMk/>
            <pc:sldMk cId="2560061391" sldId="332"/>
            <ac:picMk id="21" creationId="{CDFF3F7B-9E60-E634-D2EE-0BD412816B47}"/>
          </ac:picMkLst>
        </pc:picChg>
      </pc:sldChg>
      <pc:sldMasterChg chg="delSldLayout">
        <pc:chgData name="keith tutwiler" userId="26bfae44d6e096c0" providerId="LiveId" clId="{7AF7DB87-4E47-42A0-95E1-4C8DCB6CF865}" dt="2024-05-05T00:15:24.104" v="2380" actId="47"/>
        <pc:sldMasterMkLst>
          <pc:docMk/>
          <pc:sldMasterMk cId="2647310266" sldId="2147483682"/>
        </pc:sldMasterMkLst>
        <pc:sldLayoutChg chg="del">
          <pc:chgData name="keith tutwiler" userId="26bfae44d6e096c0" providerId="LiveId" clId="{7AF7DB87-4E47-42A0-95E1-4C8DCB6CF865}" dt="2024-05-05T00:15:24.104" v="2380" actId="47"/>
          <pc:sldLayoutMkLst>
            <pc:docMk/>
            <pc:sldMasterMk cId="2647310266" sldId="2147483682"/>
            <pc:sldLayoutMk cId="976210309" sldId="2147483695"/>
          </pc:sldLayoutMkLst>
        </pc:sldLayoutChg>
      </pc:sldMaster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en.wikipedia.org/w/index.php?title=List_of_Falcon_9_and_Falcon_Heavy_launches&amp;oldid=1027686922" TargetMode="External"/></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twogunzpadre/SpaceXCapstone/blob/main/jupyter-labs-eda-sql-coursera_sqllite%20(1).ipynb"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en.wikipedia.org/w/index.php?title=List_of_Falcon_9_and_Falcon_Heavy_launches&amp;oldid=1027686922"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twogunzpadre/SpaceXCapstone/blob/main/jupyter-labs-eda-sql-coursera_sqllite%20(1).ipynb"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9BD18C-081F-407B-88D3-21D7B84A1305}"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3D972B6-7DF6-41AA-BB82-B5B5362B03F8}">
      <dgm:prSet/>
      <dgm:spPr/>
      <dgm:t>
        <a:bodyPr/>
        <a:lstStyle/>
        <a:p>
          <a:r>
            <a:rPr lang="en-US"/>
            <a:t>Data collection methodology:</a:t>
          </a:r>
        </a:p>
      </dgm:t>
    </dgm:pt>
    <dgm:pt modelId="{31E67418-5BE3-4F30-B39D-70FE0D323DB3}" type="parTrans" cxnId="{6AC79A79-96DA-4867-8AAF-036CD12E3E08}">
      <dgm:prSet/>
      <dgm:spPr/>
      <dgm:t>
        <a:bodyPr/>
        <a:lstStyle/>
        <a:p>
          <a:endParaRPr lang="en-US"/>
        </a:p>
      </dgm:t>
    </dgm:pt>
    <dgm:pt modelId="{F18E7501-D1F7-4B63-A7F9-51D287A40AA3}" type="sibTrans" cxnId="{6AC79A79-96DA-4867-8AAF-036CD12E3E08}">
      <dgm:prSet/>
      <dgm:spPr/>
      <dgm:t>
        <a:bodyPr/>
        <a:lstStyle/>
        <a:p>
          <a:endParaRPr lang="en-US"/>
        </a:p>
      </dgm:t>
    </dgm:pt>
    <dgm:pt modelId="{6B56CBAD-F271-46D4-BB06-31107569EAC1}">
      <dgm:prSet/>
      <dgm:spPr/>
      <dgm:t>
        <a:bodyPr/>
        <a:lstStyle/>
        <a:p>
          <a:r>
            <a:rPr lang="en-US"/>
            <a:t>My primary method of collecting data involve importing data from the SpaceX API</a:t>
          </a:r>
        </a:p>
      </dgm:t>
    </dgm:pt>
    <dgm:pt modelId="{2F82A5AF-0D43-4700-835F-720D12CFB4F7}" type="parTrans" cxnId="{23031873-3BCF-4D2A-85EA-E1C778E86C9E}">
      <dgm:prSet/>
      <dgm:spPr/>
      <dgm:t>
        <a:bodyPr/>
        <a:lstStyle/>
        <a:p>
          <a:endParaRPr lang="en-US"/>
        </a:p>
      </dgm:t>
    </dgm:pt>
    <dgm:pt modelId="{B32B2980-EF92-4449-BF5C-11FE29F40D6E}" type="sibTrans" cxnId="{23031873-3BCF-4D2A-85EA-E1C778E86C9E}">
      <dgm:prSet/>
      <dgm:spPr/>
      <dgm:t>
        <a:bodyPr/>
        <a:lstStyle/>
        <a:p>
          <a:endParaRPr lang="en-US"/>
        </a:p>
      </dgm:t>
    </dgm:pt>
    <dgm:pt modelId="{81C6985B-D239-4D68-A624-CCFD06C8006E}">
      <dgm:prSet/>
      <dgm:spPr/>
      <dgm:t>
        <a:bodyPr/>
        <a:lstStyle/>
        <a:p>
          <a:r>
            <a:rPr lang="en-US" dirty="0"/>
            <a:t>Also, I scraped the Falcon 9 and Falcon Heavy Launches data from the SpaceX Wiki </a:t>
          </a:r>
          <a:r>
            <a:rPr lang="en-US" dirty="0">
              <a:hlinkClick xmlns:r="http://schemas.openxmlformats.org/officeDocument/2006/relationships" r:id="rId1"/>
            </a:rPr>
            <a:t>website</a:t>
          </a:r>
          <a:endParaRPr lang="en-US" dirty="0"/>
        </a:p>
      </dgm:t>
    </dgm:pt>
    <dgm:pt modelId="{56AA7BF8-B152-495A-BF08-D603BBA85EC9}" type="parTrans" cxnId="{2123CD11-DC57-4A22-942D-710DAC331ACA}">
      <dgm:prSet/>
      <dgm:spPr/>
      <dgm:t>
        <a:bodyPr/>
        <a:lstStyle/>
        <a:p>
          <a:endParaRPr lang="en-US"/>
        </a:p>
      </dgm:t>
    </dgm:pt>
    <dgm:pt modelId="{250065F6-6ADA-400C-A25A-1339C84D9BA6}" type="sibTrans" cxnId="{2123CD11-DC57-4A22-942D-710DAC331ACA}">
      <dgm:prSet/>
      <dgm:spPr/>
      <dgm:t>
        <a:bodyPr/>
        <a:lstStyle/>
        <a:p>
          <a:endParaRPr lang="en-US"/>
        </a:p>
      </dgm:t>
    </dgm:pt>
    <dgm:pt modelId="{175F8894-9AD9-439D-A025-F6E33562E6BE}">
      <dgm:prSet/>
      <dgm:spPr/>
      <dgm:t>
        <a:bodyPr/>
        <a:lstStyle/>
        <a:p>
          <a:r>
            <a:rPr lang="en-US"/>
            <a:t>Perform data wrangling</a:t>
          </a:r>
        </a:p>
      </dgm:t>
    </dgm:pt>
    <dgm:pt modelId="{1897F645-169E-4438-8684-9BD7B0E7A60C}" type="parTrans" cxnId="{1D19E979-785B-4AA4-8325-DD7AD130FE58}">
      <dgm:prSet/>
      <dgm:spPr/>
      <dgm:t>
        <a:bodyPr/>
        <a:lstStyle/>
        <a:p>
          <a:endParaRPr lang="en-US"/>
        </a:p>
      </dgm:t>
    </dgm:pt>
    <dgm:pt modelId="{42563F1D-C9BB-4620-B3A6-D9B984C9668D}" type="sibTrans" cxnId="{1D19E979-785B-4AA4-8325-DD7AD130FE58}">
      <dgm:prSet/>
      <dgm:spPr/>
      <dgm:t>
        <a:bodyPr/>
        <a:lstStyle/>
        <a:p>
          <a:endParaRPr lang="en-US"/>
        </a:p>
      </dgm:t>
    </dgm:pt>
    <dgm:pt modelId="{4B3A002E-8873-47AC-81FC-911A28EEB843}">
      <dgm:prSet/>
      <dgm:spPr/>
      <dgm:t>
        <a:bodyPr/>
        <a:lstStyle/>
        <a:p>
          <a:r>
            <a:rPr lang="en-US"/>
            <a:t>I use the Requests and Beautiful soup library to obtain the web information and parse the data then convert it to a dataframe</a:t>
          </a:r>
        </a:p>
      </dgm:t>
    </dgm:pt>
    <dgm:pt modelId="{B8FA2E98-A07C-4011-8732-EEF138C4DE97}" type="parTrans" cxnId="{F2B9AED5-B4DC-4D24-8D0D-E3D7A0B19562}">
      <dgm:prSet/>
      <dgm:spPr/>
      <dgm:t>
        <a:bodyPr/>
        <a:lstStyle/>
        <a:p>
          <a:endParaRPr lang="en-US"/>
        </a:p>
      </dgm:t>
    </dgm:pt>
    <dgm:pt modelId="{CD37FA09-B5D4-49D4-ABD3-99EAA7385364}" type="sibTrans" cxnId="{F2B9AED5-B4DC-4D24-8D0D-E3D7A0B19562}">
      <dgm:prSet/>
      <dgm:spPr/>
      <dgm:t>
        <a:bodyPr/>
        <a:lstStyle/>
        <a:p>
          <a:endParaRPr lang="en-US"/>
        </a:p>
      </dgm:t>
    </dgm:pt>
    <dgm:pt modelId="{AFEDF6EC-893B-40AD-B9E7-F1E822C5916D}">
      <dgm:prSet/>
      <dgm:spPr/>
      <dgm:t>
        <a:bodyPr/>
        <a:lstStyle/>
        <a:p>
          <a:r>
            <a:rPr lang="en-US"/>
            <a:t>Then I was able to calculate the number of Launches at each site and determine their success rate</a:t>
          </a:r>
        </a:p>
      </dgm:t>
    </dgm:pt>
    <dgm:pt modelId="{4CD9D418-94AE-4318-8D90-89296D81D66F}" type="parTrans" cxnId="{D6684CD5-4E7E-4D9A-96E5-866EC1441E7D}">
      <dgm:prSet/>
      <dgm:spPr/>
      <dgm:t>
        <a:bodyPr/>
        <a:lstStyle/>
        <a:p>
          <a:endParaRPr lang="en-US"/>
        </a:p>
      </dgm:t>
    </dgm:pt>
    <dgm:pt modelId="{B9EE6A67-D273-48B1-8E80-32988E8825B5}" type="sibTrans" cxnId="{D6684CD5-4E7E-4D9A-96E5-866EC1441E7D}">
      <dgm:prSet/>
      <dgm:spPr/>
      <dgm:t>
        <a:bodyPr/>
        <a:lstStyle/>
        <a:p>
          <a:endParaRPr lang="en-US"/>
        </a:p>
      </dgm:t>
    </dgm:pt>
    <dgm:pt modelId="{E0D84A83-312E-474C-BE96-7703EACC2F27}">
      <dgm:prSet/>
      <dgm:spPr/>
      <dgm:t>
        <a:bodyPr/>
        <a:lstStyle/>
        <a:p>
          <a:r>
            <a:rPr lang="en-US"/>
            <a:t>Perform exploratory data analysis (EDA) using visualization and SQL</a:t>
          </a:r>
        </a:p>
      </dgm:t>
    </dgm:pt>
    <dgm:pt modelId="{6B936907-4D17-412F-8F0F-6FBB127C89EB}" type="parTrans" cxnId="{C69C6E47-D8E1-4634-8FDD-C824C50581FD}">
      <dgm:prSet/>
      <dgm:spPr/>
      <dgm:t>
        <a:bodyPr/>
        <a:lstStyle/>
        <a:p>
          <a:endParaRPr lang="en-US"/>
        </a:p>
      </dgm:t>
    </dgm:pt>
    <dgm:pt modelId="{30D9D94A-8588-481B-B3AF-466F04C778FA}" type="sibTrans" cxnId="{C69C6E47-D8E1-4634-8FDD-C824C50581FD}">
      <dgm:prSet/>
      <dgm:spPr/>
      <dgm:t>
        <a:bodyPr/>
        <a:lstStyle/>
        <a:p>
          <a:endParaRPr lang="en-US"/>
        </a:p>
      </dgm:t>
    </dgm:pt>
    <dgm:pt modelId="{67690423-9724-47DF-9D2C-5DBBEACC5E0A}">
      <dgm:prSet/>
      <dgm:spPr/>
      <dgm:t>
        <a:bodyPr/>
        <a:lstStyle/>
        <a:p>
          <a:r>
            <a:rPr lang="en-US" dirty="0"/>
            <a:t>Perform interactive visual analytics using Folium and </a:t>
          </a:r>
          <a:r>
            <a:rPr lang="en-US" dirty="0" err="1"/>
            <a:t>Plotly</a:t>
          </a:r>
          <a:r>
            <a:rPr lang="en-US" dirty="0"/>
            <a:t> Dash</a:t>
          </a:r>
        </a:p>
      </dgm:t>
    </dgm:pt>
    <dgm:pt modelId="{58109487-8498-4635-AF5D-28E77032D9B6}" type="parTrans" cxnId="{CB470BEF-7AE6-42CE-A8E4-BA7B30DE670A}">
      <dgm:prSet/>
      <dgm:spPr/>
      <dgm:t>
        <a:bodyPr/>
        <a:lstStyle/>
        <a:p>
          <a:endParaRPr lang="en-US"/>
        </a:p>
      </dgm:t>
    </dgm:pt>
    <dgm:pt modelId="{DFC275C5-9CE4-4578-9E90-845E0DD01136}" type="sibTrans" cxnId="{CB470BEF-7AE6-42CE-A8E4-BA7B30DE670A}">
      <dgm:prSet/>
      <dgm:spPr/>
      <dgm:t>
        <a:bodyPr/>
        <a:lstStyle/>
        <a:p>
          <a:endParaRPr lang="en-US"/>
        </a:p>
      </dgm:t>
    </dgm:pt>
    <dgm:pt modelId="{B3B6C526-5979-4347-8663-8470C7FF8A26}">
      <dgm:prSet/>
      <dgm:spPr/>
      <dgm:t>
        <a:bodyPr/>
        <a:lstStyle/>
        <a:p>
          <a:r>
            <a:rPr lang="en-US"/>
            <a:t>Perform predictive analysis using classification models</a:t>
          </a:r>
        </a:p>
      </dgm:t>
    </dgm:pt>
    <dgm:pt modelId="{E8FF58D8-3F89-4681-9B25-2533A70D2ABC}" type="parTrans" cxnId="{BB1CCB12-2C11-4445-A86E-D50D69E4FEB9}">
      <dgm:prSet/>
      <dgm:spPr/>
      <dgm:t>
        <a:bodyPr/>
        <a:lstStyle/>
        <a:p>
          <a:endParaRPr lang="en-US"/>
        </a:p>
      </dgm:t>
    </dgm:pt>
    <dgm:pt modelId="{8DF9CAD1-8E95-492F-AD2E-1ED11C59DBB8}" type="sibTrans" cxnId="{BB1CCB12-2C11-4445-A86E-D50D69E4FEB9}">
      <dgm:prSet/>
      <dgm:spPr/>
      <dgm:t>
        <a:bodyPr/>
        <a:lstStyle/>
        <a:p>
          <a:endParaRPr lang="en-US"/>
        </a:p>
      </dgm:t>
    </dgm:pt>
    <dgm:pt modelId="{99F6A09C-2FDC-4F67-818D-DACA99AD60A3}">
      <dgm:prSet/>
      <dgm:spPr/>
      <dgm:t>
        <a:bodyPr/>
        <a:lstStyle/>
        <a:p>
          <a:r>
            <a:rPr lang="en-US"/>
            <a:t>Afterwards I split the data into training and testing data. I then trained the data using, logistic regression, Support Vector Machines, K nearest Neighbor, and a decision tree.</a:t>
          </a:r>
        </a:p>
      </dgm:t>
    </dgm:pt>
    <dgm:pt modelId="{08BF7212-3C01-40E3-B517-4CDE6257BE49}" type="parTrans" cxnId="{D0E8DB78-66C2-4300-BBED-15C59F3B44DE}">
      <dgm:prSet/>
      <dgm:spPr/>
      <dgm:t>
        <a:bodyPr/>
        <a:lstStyle/>
        <a:p>
          <a:endParaRPr lang="en-US"/>
        </a:p>
      </dgm:t>
    </dgm:pt>
    <dgm:pt modelId="{0C1F720C-4583-4E68-BF57-78A7BC140EC5}" type="sibTrans" cxnId="{D0E8DB78-66C2-4300-BBED-15C59F3B44DE}">
      <dgm:prSet/>
      <dgm:spPr/>
      <dgm:t>
        <a:bodyPr/>
        <a:lstStyle/>
        <a:p>
          <a:endParaRPr lang="en-US"/>
        </a:p>
      </dgm:t>
    </dgm:pt>
    <dgm:pt modelId="{60B51197-9C52-44F4-8570-F47CAEFEF19F}">
      <dgm:prSet/>
      <dgm:spPr/>
      <dgm:t>
        <a:bodyPr/>
        <a:lstStyle/>
        <a:p>
          <a:r>
            <a:rPr lang="en-US" dirty="0"/>
            <a:t>I used a confusion matrix to help determine the accuracy of the models and used the </a:t>
          </a:r>
          <a:r>
            <a:rPr lang="en-US" dirty="0" err="1"/>
            <a:t>best_score</a:t>
          </a:r>
          <a:r>
            <a:rPr lang="en-US" dirty="0"/>
            <a:t>_ method to determine the accuracy of my models</a:t>
          </a:r>
        </a:p>
      </dgm:t>
    </dgm:pt>
    <dgm:pt modelId="{FD23FF39-D24B-4270-873F-0CFD32A9458A}" type="parTrans" cxnId="{8FD5576C-EC56-42CA-BA84-36C0C206F0B3}">
      <dgm:prSet/>
      <dgm:spPr/>
      <dgm:t>
        <a:bodyPr/>
        <a:lstStyle/>
        <a:p>
          <a:endParaRPr lang="en-US"/>
        </a:p>
      </dgm:t>
    </dgm:pt>
    <dgm:pt modelId="{877750A7-E198-40FF-BBE4-71151D979B67}" type="sibTrans" cxnId="{8FD5576C-EC56-42CA-BA84-36C0C206F0B3}">
      <dgm:prSet/>
      <dgm:spPr/>
      <dgm:t>
        <a:bodyPr/>
        <a:lstStyle/>
        <a:p>
          <a:endParaRPr lang="en-US"/>
        </a:p>
      </dgm:t>
    </dgm:pt>
    <dgm:pt modelId="{0441B40E-9CF0-4043-8449-B7C4D02B8EB5}" type="pres">
      <dgm:prSet presAssocID="{799BD18C-081F-407B-88D3-21D7B84A1305}" presName="linear" presStyleCnt="0">
        <dgm:presLayoutVars>
          <dgm:dir/>
          <dgm:animLvl val="lvl"/>
          <dgm:resizeHandles val="exact"/>
        </dgm:presLayoutVars>
      </dgm:prSet>
      <dgm:spPr/>
    </dgm:pt>
    <dgm:pt modelId="{EBCBE587-2992-4EF8-BD35-E3A42AC8119A}" type="pres">
      <dgm:prSet presAssocID="{B3D972B6-7DF6-41AA-BB82-B5B5362B03F8}" presName="parentLin" presStyleCnt="0"/>
      <dgm:spPr/>
    </dgm:pt>
    <dgm:pt modelId="{240A954F-5DE6-4DF7-A892-860B898CDA57}" type="pres">
      <dgm:prSet presAssocID="{B3D972B6-7DF6-41AA-BB82-B5B5362B03F8}" presName="parentLeftMargin" presStyleLbl="node1" presStyleIdx="0" presStyleCnt="5"/>
      <dgm:spPr/>
    </dgm:pt>
    <dgm:pt modelId="{3EEFD567-17A7-43E1-9713-B1545F8A52F4}" type="pres">
      <dgm:prSet presAssocID="{B3D972B6-7DF6-41AA-BB82-B5B5362B03F8}" presName="parentText" presStyleLbl="node1" presStyleIdx="0" presStyleCnt="5">
        <dgm:presLayoutVars>
          <dgm:chMax val="0"/>
          <dgm:bulletEnabled val="1"/>
        </dgm:presLayoutVars>
      </dgm:prSet>
      <dgm:spPr/>
    </dgm:pt>
    <dgm:pt modelId="{1175CE6B-3DDF-4E0B-BE92-9AD23DA254F1}" type="pres">
      <dgm:prSet presAssocID="{B3D972B6-7DF6-41AA-BB82-B5B5362B03F8}" presName="negativeSpace" presStyleCnt="0"/>
      <dgm:spPr/>
    </dgm:pt>
    <dgm:pt modelId="{941AD916-FFF3-4C71-BD42-456520415ED3}" type="pres">
      <dgm:prSet presAssocID="{B3D972B6-7DF6-41AA-BB82-B5B5362B03F8}" presName="childText" presStyleLbl="conFgAcc1" presStyleIdx="0" presStyleCnt="5">
        <dgm:presLayoutVars>
          <dgm:bulletEnabled val="1"/>
        </dgm:presLayoutVars>
      </dgm:prSet>
      <dgm:spPr/>
    </dgm:pt>
    <dgm:pt modelId="{73430835-4276-4D99-83E5-CF87026BACB6}" type="pres">
      <dgm:prSet presAssocID="{F18E7501-D1F7-4B63-A7F9-51D287A40AA3}" presName="spaceBetweenRectangles" presStyleCnt="0"/>
      <dgm:spPr/>
    </dgm:pt>
    <dgm:pt modelId="{40A08A65-5113-4C6F-8F5B-EACA3BA3C51E}" type="pres">
      <dgm:prSet presAssocID="{175F8894-9AD9-439D-A025-F6E33562E6BE}" presName="parentLin" presStyleCnt="0"/>
      <dgm:spPr/>
    </dgm:pt>
    <dgm:pt modelId="{CD5FAC73-14E0-4A34-AC9C-1A49DF680710}" type="pres">
      <dgm:prSet presAssocID="{175F8894-9AD9-439D-A025-F6E33562E6BE}" presName="parentLeftMargin" presStyleLbl="node1" presStyleIdx="0" presStyleCnt="5"/>
      <dgm:spPr/>
    </dgm:pt>
    <dgm:pt modelId="{4F8B90A7-E7F5-4F5F-B217-8B2EEF5279F7}" type="pres">
      <dgm:prSet presAssocID="{175F8894-9AD9-439D-A025-F6E33562E6BE}" presName="parentText" presStyleLbl="node1" presStyleIdx="1" presStyleCnt="5">
        <dgm:presLayoutVars>
          <dgm:chMax val="0"/>
          <dgm:bulletEnabled val="1"/>
        </dgm:presLayoutVars>
      </dgm:prSet>
      <dgm:spPr/>
    </dgm:pt>
    <dgm:pt modelId="{A21DBBA5-6217-4891-945E-41A3A2076A43}" type="pres">
      <dgm:prSet presAssocID="{175F8894-9AD9-439D-A025-F6E33562E6BE}" presName="negativeSpace" presStyleCnt="0"/>
      <dgm:spPr/>
    </dgm:pt>
    <dgm:pt modelId="{8B41154C-EF80-4EE7-AE6F-27DE25366ABF}" type="pres">
      <dgm:prSet presAssocID="{175F8894-9AD9-439D-A025-F6E33562E6BE}" presName="childText" presStyleLbl="conFgAcc1" presStyleIdx="1" presStyleCnt="5">
        <dgm:presLayoutVars>
          <dgm:bulletEnabled val="1"/>
        </dgm:presLayoutVars>
      </dgm:prSet>
      <dgm:spPr/>
    </dgm:pt>
    <dgm:pt modelId="{D92E5094-4386-4941-9A95-D5081701FE45}" type="pres">
      <dgm:prSet presAssocID="{42563F1D-C9BB-4620-B3A6-D9B984C9668D}" presName="spaceBetweenRectangles" presStyleCnt="0"/>
      <dgm:spPr/>
    </dgm:pt>
    <dgm:pt modelId="{EB2242CD-0AF1-4CE0-9245-4C82D7C536E8}" type="pres">
      <dgm:prSet presAssocID="{E0D84A83-312E-474C-BE96-7703EACC2F27}" presName="parentLin" presStyleCnt="0"/>
      <dgm:spPr/>
    </dgm:pt>
    <dgm:pt modelId="{8B9FDAFE-7F6A-4F4F-866B-A0323F2BDF97}" type="pres">
      <dgm:prSet presAssocID="{E0D84A83-312E-474C-BE96-7703EACC2F27}" presName="parentLeftMargin" presStyleLbl="node1" presStyleIdx="1" presStyleCnt="5"/>
      <dgm:spPr/>
    </dgm:pt>
    <dgm:pt modelId="{80D1464B-1F3B-4DEE-BD2F-213D7B248D10}" type="pres">
      <dgm:prSet presAssocID="{E0D84A83-312E-474C-BE96-7703EACC2F27}" presName="parentText" presStyleLbl="node1" presStyleIdx="2" presStyleCnt="5">
        <dgm:presLayoutVars>
          <dgm:chMax val="0"/>
          <dgm:bulletEnabled val="1"/>
        </dgm:presLayoutVars>
      </dgm:prSet>
      <dgm:spPr/>
    </dgm:pt>
    <dgm:pt modelId="{320F50D1-32E2-401D-800F-2BFA797FC0AB}" type="pres">
      <dgm:prSet presAssocID="{E0D84A83-312E-474C-BE96-7703EACC2F27}" presName="negativeSpace" presStyleCnt="0"/>
      <dgm:spPr/>
    </dgm:pt>
    <dgm:pt modelId="{27D46EF4-84A6-4E07-A792-84E2C02B3BCF}" type="pres">
      <dgm:prSet presAssocID="{E0D84A83-312E-474C-BE96-7703EACC2F27}" presName="childText" presStyleLbl="conFgAcc1" presStyleIdx="2" presStyleCnt="5">
        <dgm:presLayoutVars>
          <dgm:bulletEnabled val="1"/>
        </dgm:presLayoutVars>
      </dgm:prSet>
      <dgm:spPr/>
    </dgm:pt>
    <dgm:pt modelId="{C6301C94-568E-473A-A0E6-AAC5C1001559}" type="pres">
      <dgm:prSet presAssocID="{30D9D94A-8588-481B-B3AF-466F04C778FA}" presName="spaceBetweenRectangles" presStyleCnt="0"/>
      <dgm:spPr/>
    </dgm:pt>
    <dgm:pt modelId="{540BF9BD-7EA4-494D-A006-48AF5CE68AD0}" type="pres">
      <dgm:prSet presAssocID="{67690423-9724-47DF-9D2C-5DBBEACC5E0A}" presName="parentLin" presStyleCnt="0"/>
      <dgm:spPr/>
    </dgm:pt>
    <dgm:pt modelId="{74D78736-E36C-42B2-B86A-91A9870B64F0}" type="pres">
      <dgm:prSet presAssocID="{67690423-9724-47DF-9D2C-5DBBEACC5E0A}" presName="parentLeftMargin" presStyleLbl="node1" presStyleIdx="2" presStyleCnt="5"/>
      <dgm:spPr/>
    </dgm:pt>
    <dgm:pt modelId="{D98303E4-4361-42A9-A0C1-D23DE6FA608B}" type="pres">
      <dgm:prSet presAssocID="{67690423-9724-47DF-9D2C-5DBBEACC5E0A}" presName="parentText" presStyleLbl="node1" presStyleIdx="3" presStyleCnt="5">
        <dgm:presLayoutVars>
          <dgm:chMax val="0"/>
          <dgm:bulletEnabled val="1"/>
        </dgm:presLayoutVars>
      </dgm:prSet>
      <dgm:spPr/>
    </dgm:pt>
    <dgm:pt modelId="{6C1878DF-9A4F-43A5-8155-3F66E6F4E45B}" type="pres">
      <dgm:prSet presAssocID="{67690423-9724-47DF-9D2C-5DBBEACC5E0A}" presName="negativeSpace" presStyleCnt="0"/>
      <dgm:spPr/>
    </dgm:pt>
    <dgm:pt modelId="{20473107-2965-4ACE-B6C0-5E64CDF5B175}" type="pres">
      <dgm:prSet presAssocID="{67690423-9724-47DF-9D2C-5DBBEACC5E0A}" presName="childText" presStyleLbl="conFgAcc1" presStyleIdx="3" presStyleCnt="5">
        <dgm:presLayoutVars>
          <dgm:bulletEnabled val="1"/>
        </dgm:presLayoutVars>
      </dgm:prSet>
      <dgm:spPr/>
    </dgm:pt>
    <dgm:pt modelId="{7F529C7A-FAEE-4102-8D56-3F52B0AC13ED}" type="pres">
      <dgm:prSet presAssocID="{DFC275C5-9CE4-4578-9E90-845E0DD01136}" presName="spaceBetweenRectangles" presStyleCnt="0"/>
      <dgm:spPr/>
    </dgm:pt>
    <dgm:pt modelId="{3E8503D5-8F78-412A-8CCE-234435F7060A}" type="pres">
      <dgm:prSet presAssocID="{B3B6C526-5979-4347-8663-8470C7FF8A26}" presName="parentLin" presStyleCnt="0"/>
      <dgm:spPr/>
    </dgm:pt>
    <dgm:pt modelId="{EA5BB210-927A-4443-9882-D43A7DF08254}" type="pres">
      <dgm:prSet presAssocID="{B3B6C526-5979-4347-8663-8470C7FF8A26}" presName="parentLeftMargin" presStyleLbl="node1" presStyleIdx="3" presStyleCnt="5"/>
      <dgm:spPr/>
    </dgm:pt>
    <dgm:pt modelId="{21AEE902-DCE1-4500-98BB-A51E97DDC10B}" type="pres">
      <dgm:prSet presAssocID="{B3B6C526-5979-4347-8663-8470C7FF8A26}" presName="parentText" presStyleLbl="node1" presStyleIdx="4" presStyleCnt="5">
        <dgm:presLayoutVars>
          <dgm:chMax val="0"/>
          <dgm:bulletEnabled val="1"/>
        </dgm:presLayoutVars>
      </dgm:prSet>
      <dgm:spPr/>
    </dgm:pt>
    <dgm:pt modelId="{624B8BC1-0FF0-4DC8-9A9B-14A84BE2EC29}" type="pres">
      <dgm:prSet presAssocID="{B3B6C526-5979-4347-8663-8470C7FF8A26}" presName="negativeSpace" presStyleCnt="0"/>
      <dgm:spPr/>
    </dgm:pt>
    <dgm:pt modelId="{6D1AE065-4248-441C-9375-30FDF985F80E}" type="pres">
      <dgm:prSet presAssocID="{B3B6C526-5979-4347-8663-8470C7FF8A26}" presName="childText" presStyleLbl="conFgAcc1" presStyleIdx="4" presStyleCnt="5">
        <dgm:presLayoutVars>
          <dgm:bulletEnabled val="1"/>
        </dgm:presLayoutVars>
      </dgm:prSet>
      <dgm:spPr/>
    </dgm:pt>
  </dgm:ptLst>
  <dgm:cxnLst>
    <dgm:cxn modelId="{5F747D0B-7DFF-4162-808B-C3C8D97ABE65}" type="presOf" srcId="{67690423-9724-47DF-9D2C-5DBBEACC5E0A}" destId="{D98303E4-4361-42A9-A0C1-D23DE6FA608B}" srcOrd="1" destOrd="0" presId="urn:microsoft.com/office/officeart/2005/8/layout/list1"/>
    <dgm:cxn modelId="{2123CD11-DC57-4A22-942D-710DAC331ACA}" srcId="{B3D972B6-7DF6-41AA-BB82-B5B5362B03F8}" destId="{81C6985B-D239-4D68-A624-CCFD06C8006E}" srcOrd="1" destOrd="0" parTransId="{56AA7BF8-B152-495A-BF08-D603BBA85EC9}" sibTransId="{250065F6-6ADA-400C-A25A-1339C84D9BA6}"/>
    <dgm:cxn modelId="{078E9112-8F93-43C7-B441-3569D327B267}" type="presOf" srcId="{B3D972B6-7DF6-41AA-BB82-B5B5362B03F8}" destId="{3EEFD567-17A7-43E1-9713-B1545F8A52F4}" srcOrd="1" destOrd="0" presId="urn:microsoft.com/office/officeart/2005/8/layout/list1"/>
    <dgm:cxn modelId="{BB1CCB12-2C11-4445-A86E-D50D69E4FEB9}" srcId="{799BD18C-081F-407B-88D3-21D7B84A1305}" destId="{B3B6C526-5979-4347-8663-8470C7FF8A26}" srcOrd="4" destOrd="0" parTransId="{E8FF58D8-3F89-4681-9B25-2533A70D2ABC}" sibTransId="{8DF9CAD1-8E95-492F-AD2E-1ED11C59DBB8}"/>
    <dgm:cxn modelId="{80999417-301C-4FE5-8CBD-13936B0C62E4}" type="presOf" srcId="{B3B6C526-5979-4347-8663-8470C7FF8A26}" destId="{EA5BB210-927A-4443-9882-D43A7DF08254}" srcOrd="0" destOrd="0" presId="urn:microsoft.com/office/officeart/2005/8/layout/list1"/>
    <dgm:cxn modelId="{3701361F-14FD-4FA3-A808-42F5F1E0BB1E}" type="presOf" srcId="{175F8894-9AD9-439D-A025-F6E33562E6BE}" destId="{4F8B90A7-E7F5-4F5F-B217-8B2EEF5279F7}" srcOrd="1" destOrd="0" presId="urn:microsoft.com/office/officeart/2005/8/layout/list1"/>
    <dgm:cxn modelId="{1A5DFF23-E116-49EB-AE75-ED3A731F0918}" type="presOf" srcId="{99F6A09C-2FDC-4F67-818D-DACA99AD60A3}" destId="{6D1AE065-4248-441C-9375-30FDF985F80E}" srcOrd="0" destOrd="0" presId="urn:microsoft.com/office/officeart/2005/8/layout/list1"/>
    <dgm:cxn modelId="{9320383C-3A47-4329-B0D6-DD5267EC167D}" type="presOf" srcId="{E0D84A83-312E-474C-BE96-7703EACC2F27}" destId="{8B9FDAFE-7F6A-4F4F-866B-A0323F2BDF97}" srcOrd="0" destOrd="0" presId="urn:microsoft.com/office/officeart/2005/8/layout/list1"/>
    <dgm:cxn modelId="{C69C6E47-D8E1-4634-8FDD-C824C50581FD}" srcId="{799BD18C-081F-407B-88D3-21D7B84A1305}" destId="{E0D84A83-312E-474C-BE96-7703EACC2F27}" srcOrd="2" destOrd="0" parTransId="{6B936907-4D17-412F-8F0F-6FBB127C89EB}" sibTransId="{30D9D94A-8588-481B-B3AF-466F04C778FA}"/>
    <dgm:cxn modelId="{AEF9D848-ADCD-494A-A29F-8C33FD1B6303}" type="presOf" srcId="{AFEDF6EC-893B-40AD-B9E7-F1E822C5916D}" destId="{8B41154C-EF80-4EE7-AE6F-27DE25366ABF}" srcOrd="0" destOrd="1" presId="urn:microsoft.com/office/officeart/2005/8/layout/list1"/>
    <dgm:cxn modelId="{8FD5576C-EC56-42CA-BA84-36C0C206F0B3}" srcId="{B3B6C526-5979-4347-8663-8470C7FF8A26}" destId="{60B51197-9C52-44F4-8570-F47CAEFEF19F}" srcOrd="1" destOrd="0" parTransId="{FD23FF39-D24B-4270-873F-0CFD32A9458A}" sibTransId="{877750A7-E198-40FF-BBE4-71151D979B67}"/>
    <dgm:cxn modelId="{23031873-3BCF-4D2A-85EA-E1C778E86C9E}" srcId="{B3D972B6-7DF6-41AA-BB82-B5B5362B03F8}" destId="{6B56CBAD-F271-46D4-BB06-31107569EAC1}" srcOrd="0" destOrd="0" parTransId="{2F82A5AF-0D43-4700-835F-720D12CFB4F7}" sibTransId="{B32B2980-EF92-4449-BF5C-11FE29F40D6E}"/>
    <dgm:cxn modelId="{34556978-A134-4ABD-875C-60AE676C0FAB}" type="presOf" srcId="{B3B6C526-5979-4347-8663-8470C7FF8A26}" destId="{21AEE902-DCE1-4500-98BB-A51E97DDC10B}" srcOrd="1" destOrd="0" presId="urn:microsoft.com/office/officeart/2005/8/layout/list1"/>
    <dgm:cxn modelId="{D0E8DB78-66C2-4300-BBED-15C59F3B44DE}" srcId="{B3B6C526-5979-4347-8663-8470C7FF8A26}" destId="{99F6A09C-2FDC-4F67-818D-DACA99AD60A3}" srcOrd="0" destOrd="0" parTransId="{08BF7212-3C01-40E3-B517-4CDE6257BE49}" sibTransId="{0C1F720C-4583-4E68-BF57-78A7BC140EC5}"/>
    <dgm:cxn modelId="{6AC79A79-96DA-4867-8AAF-036CD12E3E08}" srcId="{799BD18C-081F-407B-88D3-21D7B84A1305}" destId="{B3D972B6-7DF6-41AA-BB82-B5B5362B03F8}" srcOrd="0" destOrd="0" parTransId="{31E67418-5BE3-4F30-B39D-70FE0D323DB3}" sibTransId="{F18E7501-D1F7-4B63-A7F9-51D287A40AA3}"/>
    <dgm:cxn modelId="{1D19E979-785B-4AA4-8325-DD7AD130FE58}" srcId="{799BD18C-081F-407B-88D3-21D7B84A1305}" destId="{175F8894-9AD9-439D-A025-F6E33562E6BE}" srcOrd="1" destOrd="0" parTransId="{1897F645-169E-4438-8684-9BD7B0E7A60C}" sibTransId="{42563F1D-C9BB-4620-B3A6-D9B984C9668D}"/>
    <dgm:cxn modelId="{64B8E87D-ADF4-4038-9868-BF5277BEAD8D}" type="presOf" srcId="{175F8894-9AD9-439D-A025-F6E33562E6BE}" destId="{CD5FAC73-14E0-4A34-AC9C-1A49DF680710}" srcOrd="0" destOrd="0" presId="urn:microsoft.com/office/officeart/2005/8/layout/list1"/>
    <dgm:cxn modelId="{9F2F2C7F-588E-4157-BFB8-E43ACABB1704}" type="presOf" srcId="{799BD18C-081F-407B-88D3-21D7B84A1305}" destId="{0441B40E-9CF0-4043-8449-B7C4D02B8EB5}" srcOrd="0" destOrd="0" presId="urn:microsoft.com/office/officeart/2005/8/layout/list1"/>
    <dgm:cxn modelId="{12A03CA5-8830-49B5-8894-8E0C545CBA5F}" type="presOf" srcId="{4B3A002E-8873-47AC-81FC-911A28EEB843}" destId="{8B41154C-EF80-4EE7-AE6F-27DE25366ABF}" srcOrd="0" destOrd="0" presId="urn:microsoft.com/office/officeart/2005/8/layout/list1"/>
    <dgm:cxn modelId="{D52C0DD5-AEB8-4ECB-BF4E-13398526F81C}" type="presOf" srcId="{E0D84A83-312E-474C-BE96-7703EACC2F27}" destId="{80D1464B-1F3B-4DEE-BD2F-213D7B248D10}" srcOrd="1" destOrd="0" presId="urn:microsoft.com/office/officeart/2005/8/layout/list1"/>
    <dgm:cxn modelId="{D6684CD5-4E7E-4D9A-96E5-866EC1441E7D}" srcId="{175F8894-9AD9-439D-A025-F6E33562E6BE}" destId="{AFEDF6EC-893B-40AD-B9E7-F1E822C5916D}" srcOrd="1" destOrd="0" parTransId="{4CD9D418-94AE-4318-8D90-89296D81D66F}" sibTransId="{B9EE6A67-D273-48B1-8E80-32988E8825B5}"/>
    <dgm:cxn modelId="{F2B9AED5-B4DC-4D24-8D0D-E3D7A0B19562}" srcId="{175F8894-9AD9-439D-A025-F6E33562E6BE}" destId="{4B3A002E-8873-47AC-81FC-911A28EEB843}" srcOrd="0" destOrd="0" parTransId="{B8FA2E98-A07C-4011-8732-EEF138C4DE97}" sibTransId="{CD37FA09-B5D4-49D4-ABD3-99EAA7385364}"/>
    <dgm:cxn modelId="{9391BDD7-3F8B-41E6-85C5-23D0568A3F64}" type="presOf" srcId="{81C6985B-D239-4D68-A624-CCFD06C8006E}" destId="{941AD916-FFF3-4C71-BD42-456520415ED3}" srcOrd="0" destOrd="1" presId="urn:microsoft.com/office/officeart/2005/8/layout/list1"/>
    <dgm:cxn modelId="{B63441DB-E837-49E5-952F-EB73E6FA005C}" type="presOf" srcId="{6B56CBAD-F271-46D4-BB06-31107569EAC1}" destId="{941AD916-FFF3-4C71-BD42-456520415ED3}" srcOrd="0" destOrd="0" presId="urn:microsoft.com/office/officeart/2005/8/layout/list1"/>
    <dgm:cxn modelId="{FC6559E5-B2D0-4F18-9CA2-0F21907AB0B4}" type="presOf" srcId="{60B51197-9C52-44F4-8570-F47CAEFEF19F}" destId="{6D1AE065-4248-441C-9375-30FDF985F80E}" srcOrd="0" destOrd="1" presId="urn:microsoft.com/office/officeart/2005/8/layout/list1"/>
    <dgm:cxn modelId="{58923AEE-B9B0-49FB-945A-13A7F35E3645}" type="presOf" srcId="{67690423-9724-47DF-9D2C-5DBBEACC5E0A}" destId="{74D78736-E36C-42B2-B86A-91A9870B64F0}" srcOrd="0" destOrd="0" presId="urn:microsoft.com/office/officeart/2005/8/layout/list1"/>
    <dgm:cxn modelId="{CB470BEF-7AE6-42CE-A8E4-BA7B30DE670A}" srcId="{799BD18C-081F-407B-88D3-21D7B84A1305}" destId="{67690423-9724-47DF-9D2C-5DBBEACC5E0A}" srcOrd="3" destOrd="0" parTransId="{58109487-8498-4635-AF5D-28E77032D9B6}" sibTransId="{DFC275C5-9CE4-4578-9E90-845E0DD01136}"/>
    <dgm:cxn modelId="{252061FA-327E-4BAC-890D-96C0DD97EDD7}" type="presOf" srcId="{B3D972B6-7DF6-41AA-BB82-B5B5362B03F8}" destId="{240A954F-5DE6-4DF7-A892-860B898CDA57}" srcOrd="0" destOrd="0" presId="urn:microsoft.com/office/officeart/2005/8/layout/list1"/>
    <dgm:cxn modelId="{7624F814-2DB9-4721-902B-5FE1580485CA}" type="presParOf" srcId="{0441B40E-9CF0-4043-8449-B7C4D02B8EB5}" destId="{EBCBE587-2992-4EF8-BD35-E3A42AC8119A}" srcOrd="0" destOrd="0" presId="urn:microsoft.com/office/officeart/2005/8/layout/list1"/>
    <dgm:cxn modelId="{7287A981-EA3D-4427-AF57-50B397E3539F}" type="presParOf" srcId="{EBCBE587-2992-4EF8-BD35-E3A42AC8119A}" destId="{240A954F-5DE6-4DF7-A892-860B898CDA57}" srcOrd="0" destOrd="0" presId="urn:microsoft.com/office/officeart/2005/8/layout/list1"/>
    <dgm:cxn modelId="{8B187883-9E09-46FE-945C-B5BD23060E51}" type="presParOf" srcId="{EBCBE587-2992-4EF8-BD35-E3A42AC8119A}" destId="{3EEFD567-17A7-43E1-9713-B1545F8A52F4}" srcOrd="1" destOrd="0" presId="urn:microsoft.com/office/officeart/2005/8/layout/list1"/>
    <dgm:cxn modelId="{8D537F8A-99B7-4AD2-8A20-74E34620E658}" type="presParOf" srcId="{0441B40E-9CF0-4043-8449-B7C4D02B8EB5}" destId="{1175CE6B-3DDF-4E0B-BE92-9AD23DA254F1}" srcOrd="1" destOrd="0" presId="urn:microsoft.com/office/officeart/2005/8/layout/list1"/>
    <dgm:cxn modelId="{C999885C-0B51-461C-AB89-B148608F3AC1}" type="presParOf" srcId="{0441B40E-9CF0-4043-8449-B7C4D02B8EB5}" destId="{941AD916-FFF3-4C71-BD42-456520415ED3}" srcOrd="2" destOrd="0" presId="urn:microsoft.com/office/officeart/2005/8/layout/list1"/>
    <dgm:cxn modelId="{90D2DAD8-4AF6-4484-8092-F408472AC2C6}" type="presParOf" srcId="{0441B40E-9CF0-4043-8449-B7C4D02B8EB5}" destId="{73430835-4276-4D99-83E5-CF87026BACB6}" srcOrd="3" destOrd="0" presId="urn:microsoft.com/office/officeart/2005/8/layout/list1"/>
    <dgm:cxn modelId="{5DA9F7A2-11E1-4AB8-B72A-789A9C70021B}" type="presParOf" srcId="{0441B40E-9CF0-4043-8449-B7C4D02B8EB5}" destId="{40A08A65-5113-4C6F-8F5B-EACA3BA3C51E}" srcOrd="4" destOrd="0" presId="urn:microsoft.com/office/officeart/2005/8/layout/list1"/>
    <dgm:cxn modelId="{FDCEBDE5-134C-4785-8777-3FE3B38822DA}" type="presParOf" srcId="{40A08A65-5113-4C6F-8F5B-EACA3BA3C51E}" destId="{CD5FAC73-14E0-4A34-AC9C-1A49DF680710}" srcOrd="0" destOrd="0" presId="urn:microsoft.com/office/officeart/2005/8/layout/list1"/>
    <dgm:cxn modelId="{C5A79607-E64F-42A8-B692-E50C923711CE}" type="presParOf" srcId="{40A08A65-5113-4C6F-8F5B-EACA3BA3C51E}" destId="{4F8B90A7-E7F5-4F5F-B217-8B2EEF5279F7}" srcOrd="1" destOrd="0" presId="urn:microsoft.com/office/officeart/2005/8/layout/list1"/>
    <dgm:cxn modelId="{D1393F5D-A38D-4288-9B64-C59DD6198FA3}" type="presParOf" srcId="{0441B40E-9CF0-4043-8449-B7C4D02B8EB5}" destId="{A21DBBA5-6217-4891-945E-41A3A2076A43}" srcOrd="5" destOrd="0" presId="urn:microsoft.com/office/officeart/2005/8/layout/list1"/>
    <dgm:cxn modelId="{50B7B706-A9FA-4693-A440-8B686A5FE5AE}" type="presParOf" srcId="{0441B40E-9CF0-4043-8449-B7C4D02B8EB5}" destId="{8B41154C-EF80-4EE7-AE6F-27DE25366ABF}" srcOrd="6" destOrd="0" presId="urn:microsoft.com/office/officeart/2005/8/layout/list1"/>
    <dgm:cxn modelId="{E990824D-83D7-425C-97FC-8A045D8BDDA4}" type="presParOf" srcId="{0441B40E-9CF0-4043-8449-B7C4D02B8EB5}" destId="{D92E5094-4386-4941-9A95-D5081701FE45}" srcOrd="7" destOrd="0" presId="urn:microsoft.com/office/officeart/2005/8/layout/list1"/>
    <dgm:cxn modelId="{C6FC4BED-A032-4CDD-91AC-A2851C06FC93}" type="presParOf" srcId="{0441B40E-9CF0-4043-8449-B7C4D02B8EB5}" destId="{EB2242CD-0AF1-4CE0-9245-4C82D7C536E8}" srcOrd="8" destOrd="0" presId="urn:microsoft.com/office/officeart/2005/8/layout/list1"/>
    <dgm:cxn modelId="{2EC0A95F-91D4-48AF-844C-3CCCB13DB6B5}" type="presParOf" srcId="{EB2242CD-0AF1-4CE0-9245-4C82D7C536E8}" destId="{8B9FDAFE-7F6A-4F4F-866B-A0323F2BDF97}" srcOrd="0" destOrd="0" presId="urn:microsoft.com/office/officeart/2005/8/layout/list1"/>
    <dgm:cxn modelId="{B190A183-40B6-4EFB-A50A-ECB39F9F54F3}" type="presParOf" srcId="{EB2242CD-0AF1-4CE0-9245-4C82D7C536E8}" destId="{80D1464B-1F3B-4DEE-BD2F-213D7B248D10}" srcOrd="1" destOrd="0" presId="urn:microsoft.com/office/officeart/2005/8/layout/list1"/>
    <dgm:cxn modelId="{B56754A7-F264-4718-8A50-090166628242}" type="presParOf" srcId="{0441B40E-9CF0-4043-8449-B7C4D02B8EB5}" destId="{320F50D1-32E2-401D-800F-2BFA797FC0AB}" srcOrd="9" destOrd="0" presId="urn:microsoft.com/office/officeart/2005/8/layout/list1"/>
    <dgm:cxn modelId="{3ACCEF01-E89B-458D-8C49-BD5D131883F8}" type="presParOf" srcId="{0441B40E-9CF0-4043-8449-B7C4D02B8EB5}" destId="{27D46EF4-84A6-4E07-A792-84E2C02B3BCF}" srcOrd="10" destOrd="0" presId="urn:microsoft.com/office/officeart/2005/8/layout/list1"/>
    <dgm:cxn modelId="{B984A79C-4183-43A2-8460-29C2A58E0111}" type="presParOf" srcId="{0441B40E-9CF0-4043-8449-B7C4D02B8EB5}" destId="{C6301C94-568E-473A-A0E6-AAC5C1001559}" srcOrd="11" destOrd="0" presId="urn:microsoft.com/office/officeart/2005/8/layout/list1"/>
    <dgm:cxn modelId="{DE0E707D-50A5-4798-9D49-0D1C128D2DB5}" type="presParOf" srcId="{0441B40E-9CF0-4043-8449-B7C4D02B8EB5}" destId="{540BF9BD-7EA4-494D-A006-48AF5CE68AD0}" srcOrd="12" destOrd="0" presId="urn:microsoft.com/office/officeart/2005/8/layout/list1"/>
    <dgm:cxn modelId="{28E9FAB2-A291-4BA7-8F0F-6C0A6B50FD18}" type="presParOf" srcId="{540BF9BD-7EA4-494D-A006-48AF5CE68AD0}" destId="{74D78736-E36C-42B2-B86A-91A9870B64F0}" srcOrd="0" destOrd="0" presId="urn:microsoft.com/office/officeart/2005/8/layout/list1"/>
    <dgm:cxn modelId="{55599101-A2FF-4BF4-9DE4-24B7A9814B85}" type="presParOf" srcId="{540BF9BD-7EA4-494D-A006-48AF5CE68AD0}" destId="{D98303E4-4361-42A9-A0C1-D23DE6FA608B}" srcOrd="1" destOrd="0" presId="urn:microsoft.com/office/officeart/2005/8/layout/list1"/>
    <dgm:cxn modelId="{7894641D-44EE-4497-98F0-86DDCD4074DC}" type="presParOf" srcId="{0441B40E-9CF0-4043-8449-B7C4D02B8EB5}" destId="{6C1878DF-9A4F-43A5-8155-3F66E6F4E45B}" srcOrd="13" destOrd="0" presId="urn:microsoft.com/office/officeart/2005/8/layout/list1"/>
    <dgm:cxn modelId="{F8FCD874-E6FC-4382-B8D9-9F647BFB546E}" type="presParOf" srcId="{0441B40E-9CF0-4043-8449-B7C4D02B8EB5}" destId="{20473107-2965-4ACE-B6C0-5E64CDF5B175}" srcOrd="14" destOrd="0" presId="urn:microsoft.com/office/officeart/2005/8/layout/list1"/>
    <dgm:cxn modelId="{6AC0BE19-E23A-422A-843B-EB73C075E833}" type="presParOf" srcId="{0441B40E-9CF0-4043-8449-B7C4D02B8EB5}" destId="{7F529C7A-FAEE-4102-8D56-3F52B0AC13ED}" srcOrd="15" destOrd="0" presId="urn:microsoft.com/office/officeart/2005/8/layout/list1"/>
    <dgm:cxn modelId="{727D61AB-7298-496C-A71E-F746E3668678}" type="presParOf" srcId="{0441B40E-9CF0-4043-8449-B7C4D02B8EB5}" destId="{3E8503D5-8F78-412A-8CCE-234435F7060A}" srcOrd="16" destOrd="0" presId="urn:microsoft.com/office/officeart/2005/8/layout/list1"/>
    <dgm:cxn modelId="{F8B06B51-3ED5-4ED7-A8BE-897B11AC722F}" type="presParOf" srcId="{3E8503D5-8F78-412A-8CCE-234435F7060A}" destId="{EA5BB210-927A-4443-9882-D43A7DF08254}" srcOrd="0" destOrd="0" presId="urn:microsoft.com/office/officeart/2005/8/layout/list1"/>
    <dgm:cxn modelId="{8066FA16-99DF-48FA-AE35-24EDE39326DE}" type="presParOf" srcId="{3E8503D5-8F78-412A-8CCE-234435F7060A}" destId="{21AEE902-DCE1-4500-98BB-A51E97DDC10B}" srcOrd="1" destOrd="0" presId="urn:microsoft.com/office/officeart/2005/8/layout/list1"/>
    <dgm:cxn modelId="{7121A85F-CC8A-4565-AD3A-D375CC5E3BEC}" type="presParOf" srcId="{0441B40E-9CF0-4043-8449-B7C4D02B8EB5}" destId="{624B8BC1-0FF0-4DC8-9A9B-14A84BE2EC29}" srcOrd="17" destOrd="0" presId="urn:microsoft.com/office/officeart/2005/8/layout/list1"/>
    <dgm:cxn modelId="{9754F710-9EBF-4A47-974B-8F020F154DC4}" type="presParOf" srcId="{0441B40E-9CF0-4043-8449-B7C4D02B8EB5}" destId="{6D1AE065-4248-441C-9375-30FDF985F80E}"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FF615E-969A-4EDA-9494-0B6470ED83E4}" type="doc">
      <dgm:prSet loTypeId="urn:microsoft.com/office/officeart/2016/7/layout/RepeatingBendingProcessNew" loCatId="process" qsTypeId="urn:microsoft.com/office/officeart/2005/8/quickstyle/simple4" qsCatId="simple" csTypeId="urn:microsoft.com/office/officeart/2005/8/colors/colorful2" csCatId="colorful"/>
      <dgm:spPr/>
      <dgm:t>
        <a:bodyPr/>
        <a:lstStyle/>
        <a:p>
          <a:endParaRPr lang="en-US"/>
        </a:p>
      </dgm:t>
    </dgm:pt>
    <dgm:pt modelId="{85F59E11-44D6-4FA0-BB7C-C826FB184F40}">
      <dgm:prSet/>
      <dgm:spPr/>
      <dgm:t>
        <a:bodyPr/>
        <a:lstStyle/>
        <a:p>
          <a:r>
            <a:rPr lang="en-US"/>
            <a:t>I then explored the data using SQL</a:t>
          </a:r>
        </a:p>
      </dgm:t>
    </dgm:pt>
    <dgm:pt modelId="{96EEF078-F0C2-4DA0-97AB-067B58376800}" type="parTrans" cxnId="{994E5A21-18A2-4F33-9A10-E33E4FA03954}">
      <dgm:prSet/>
      <dgm:spPr/>
      <dgm:t>
        <a:bodyPr/>
        <a:lstStyle/>
        <a:p>
          <a:endParaRPr lang="en-US"/>
        </a:p>
      </dgm:t>
    </dgm:pt>
    <dgm:pt modelId="{82E2BAAC-75E5-49F7-BDFD-30350B881F93}" type="sibTrans" cxnId="{994E5A21-18A2-4F33-9A10-E33E4FA03954}">
      <dgm:prSet/>
      <dgm:spPr/>
      <dgm:t>
        <a:bodyPr/>
        <a:lstStyle/>
        <a:p>
          <a:endParaRPr lang="en-US"/>
        </a:p>
      </dgm:t>
    </dgm:pt>
    <dgm:pt modelId="{93D92B5A-E566-486A-97B8-1B35A60A5E0E}">
      <dgm:prSet/>
      <dgm:spPr/>
      <dgm:t>
        <a:bodyPr/>
        <a:lstStyle/>
        <a:p>
          <a:r>
            <a:rPr lang="en-US"/>
            <a:t>This involved using SQL to display the names of each Launch Site</a:t>
          </a:r>
        </a:p>
      </dgm:t>
    </dgm:pt>
    <dgm:pt modelId="{5C0FCD86-1B86-4C11-8EC0-7853EF966BEF}" type="parTrans" cxnId="{1ECD9EA6-C465-4249-B8A5-6A4538673B90}">
      <dgm:prSet/>
      <dgm:spPr/>
      <dgm:t>
        <a:bodyPr/>
        <a:lstStyle/>
        <a:p>
          <a:endParaRPr lang="en-US"/>
        </a:p>
      </dgm:t>
    </dgm:pt>
    <dgm:pt modelId="{3B09D067-6634-494B-BBDF-51866B7CC332}" type="sibTrans" cxnId="{1ECD9EA6-C465-4249-B8A5-6A4538673B90}">
      <dgm:prSet/>
      <dgm:spPr/>
      <dgm:t>
        <a:bodyPr/>
        <a:lstStyle/>
        <a:p>
          <a:endParaRPr lang="en-US"/>
        </a:p>
      </dgm:t>
    </dgm:pt>
    <dgm:pt modelId="{91B89E96-2E63-4EAA-806D-980ED691D8DE}">
      <dgm:prSet/>
      <dgm:spPr/>
      <dgm:t>
        <a:bodyPr/>
        <a:lstStyle/>
        <a:p>
          <a:r>
            <a:rPr lang="en-US"/>
            <a:t>I displaced  the total payload mass carried by boosters launched by NASA (CRS)</a:t>
          </a:r>
        </a:p>
      </dgm:t>
    </dgm:pt>
    <dgm:pt modelId="{EE65CBA3-BC78-450F-BA74-B22CCE2A6F66}" type="parTrans" cxnId="{86639C83-4F86-49BE-98BF-3D900D5B36CE}">
      <dgm:prSet/>
      <dgm:spPr/>
      <dgm:t>
        <a:bodyPr/>
        <a:lstStyle/>
        <a:p>
          <a:endParaRPr lang="en-US"/>
        </a:p>
      </dgm:t>
    </dgm:pt>
    <dgm:pt modelId="{7179298A-0016-428A-9FC9-4B701C91CFBF}" type="sibTrans" cxnId="{86639C83-4F86-49BE-98BF-3D900D5B36CE}">
      <dgm:prSet/>
      <dgm:spPr/>
      <dgm:t>
        <a:bodyPr/>
        <a:lstStyle/>
        <a:p>
          <a:endParaRPr lang="en-US"/>
        </a:p>
      </dgm:t>
    </dgm:pt>
    <dgm:pt modelId="{05CBB287-F384-4141-8D66-851DE07D5150}">
      <dgm:prSet/>
      <dgm:spPr/>
      <dgm:t>
        <a:bodyPr/>
        <a:lstStyle/>
        <a:p>
          <a:r>
            <a:rPr lang="en-US"/>
            <a:t>Aftwerwards I displayed average payload mass carried by booster version F9 v1.1</a:t>
          </a:r>
        </a:p>
      </dgm:t>
    </dgm:pt>
    <dgm:pt modelId="{2971524A-A0E5-4C2C-8CD1-868B7B93EEEE}" type="parTrans" cxnId="{7E982286-D50C-4FEF-BB14-9741414CD92B}">
      <dgm:prSet/>
      <dgm:spPr/>
      <dgm:t>
        <a:bodyPr/>
        <a:lstStyle/>
        <a:p>
          <a:endParaRPr lang="en-US"/>
        </a:p>
      </dgm:t>
    </dgm:pt>
    <dgm:pt modelId="{56B26B7B-2B93-46FD-A171-969E87C30912}" type="sibTrans" cxnId="{7E982286-D50C-4FEF-BB14-9741414CD92B}">
      <dgm:prSet/>
      <dgm:spPr/>
      <dgm:t>
        <a:bodyPr/>
        <a:lstStyle/>
        <a:p>
          <a:endParaRPr lang="en-US"/>
        </a:p>
      </dgm:t>
    </dgm:pt>
    <dgm:pt modelId="{871D45B6-CF11-4843-8C81-B316B12980F5}">
      <dgm:prSet/>
      <dgm:spPr/>
      <dgm:t>
        <a:bodyPr/>
        <a:lstStyle/>
        <a:p>
          <a:r>
            <a:rPr lang="en-US"/>
            <a:t>Following that  I listed the date when the first successful landing outcome in ground pad was achieved.</a:t>
          </a:r>
        </a:p>
      </dgm:t>
    </dgm:pt>
    <dgm:pt modelId="{BDE7532C-E0DB-41DF-85BF-6FE3D234A57C}" type="parTrans" cxnId="{A08A367E-75B3-4875-905E-5F53030A4EB0}">
      <dgm:prSet/>
      <dgm:spPr/>
      <dgm:t>
        <a:bodyPr/>
        <a:lstStyle/>
        <a:p>
          <a:endParaRPr lang="en-US"/>
        </a:p>
      </dgm:t>
    </dgm:pt>
    <dgm:pt modelId="{DD0C8089-7E3E-402C-B02D-5488EA5DC73C}" type="sibTrans" cxnId="{A08A367E-75B3-4875-905E-5F53030A4EB0}">
      <dgm:prSet/>
      <dgm:spPr/>
      <dgm:t>
        <a:bodyPr/>
        <a:lstStyle/>
        <a:p>
          <a:endParaRPr lang="en-US"/>
        </a:p>
      </dgm:t>
    </dgm:pt>
    <dgm:pt modelId="{29018936-9A58-4935-9DC2-CE4A83AAC608}">
      <dgm:prSet/>
      <dgm:spPr/>
      <dgm:t>
        <a:bodyPr/>
        <a:lstStyle/>
        <a:p>
          <a:r>
            <a:rPr lang="en-US"/>
            <a:t>Then I listed the names of the boosters which have success in drone ship and have payload mass greater than 4000 but less than 6000.</a:t>
          </a:r>
        </a:p>
      </dgm:t>
    </dgm:pt>
    <dgm:pt modelId="{D1AD7D1E-07B0-4872-822A-C866F1634918}" type="parTrans" cxnId="{917F245D-BA98-43A0-BCBF-3E31FFB79438}">
      <dgm:prSet/>
      <dgm:spPr/>
      <dgm:t>
        <a:bodyPr/>
        <a:lstStyle/>
        <a:p>
          <a:endParaRPr lang="en-US"/>
        </a:p>
      </dgm:t>
    </dgm:pt>
    <dgm:pt modelId="{636FA796-0657-4FD2-8AF7-2BFCB2969F9C}" type="sibTrans" cxnId="{917F245D-BA98-43A0-BCBF-3E31FFB79438}">
      <dgm:prSet/>
      <dgm:spPr/>
      <dgm:t>
        <a:bodyPr/>
        <a:lstStyle/>
        <a:p>
          <a:endParaRPr lang="en-US"/>
        </a:p>
      </dgm:t>
    </dgm:pt>
    <dgm:pt modelId="{622A96AB-2193-48EF-8E1B-B7ACB69E1FE6}">
      <dgm:prSet/>
      <dgm:spPr/>
      <dgm:t>
        <a:bodyPr/>
        <a:lstStyle/>
        <a:p>
          <a:r>
            <a:rPr lang="en-US"/>
            <a:t>Next, I listed the total number of successful and failure mission outcomes.</a:t>
          </a:r>
        </a:p>
      </dgm:t>
    </dgm:pt>
    <dgm:pt modelId="{28F3087D-AC08-49E0-AC5F-4D136029C3D5}" type="parTrans" cxnId="{0C287E60-6206-44EE-9F4A-BA137E014686}">
      <dgm:prSet/>
      <dgm:spPr/>
      <dgm:t>
        <a:bodyPr/>
        <a:lstStyle/>
        <a:p>
          <a:endParaRPr lang="en-US"/>
        </a:p>
      </dgm:t>
    </dgm:pt>
    <dgm:pt modelId="{622CDA67-5812-48B3-A490-DC2BD8AD6F2D}" type="sibTrans" cxnId="{0C287E60-6206-44EE-9F4A-BA137E014686}">
      <dgm:prSet/>
      <dgm:spPr/>
      <dgm:t>
        <a:bodyPr/>
        <a:lstStyle/>
        <a:p>
          <a:endParaRPr lang="en-US"/>
        </a:p>
      </dgm:t>
    </dgm:pt>
    <dgm:pt modelId="{7350DF48-96AF-4AF4-897D-2CF85CD2A35D}">
      <dgm:prSet/>
      <dgm:spPr/>
      <dgm:t>
        <a:bodyPr/>
        <a:lstStyle/>
        <a:p>
          <a:r>
            <a:rPr lang="en-US"/>
            <a:t>Afterwards, I Listed the   names of the booster_versions which have carried the maximum payload mass.</a:t>
          </a:r>
        </a:p>
      </dgm:t>
    </dgm:pt>
    <dgm:pt modelId="{97543C93-5CF4-4100-AA40-90F13210C7A4}" type="parTrans" cxnId="{A28C472D-1CCA-4A85-9EED-E7CFA9AE42C3}">
      <dgm:prSet/>
      <dgm:spPr/>
      <dgm:t>
        <a:bodyPr/>
        <a:lstStyle/>
        <a:p>
          <a:endParaRPr lang="en-US"/>
        </a:p>
      </dgm:t>
    </dgm:pt>
    <dgm:pt modelId="{F15BCE5E-2DA0-4B58-9421-5F5EA3B519EC}" type="sibTrans" cxnId="{A28C472D-1CCA-4A85-9EED-E7CFA9AE42C3}">
      <dgm:prSet/>
      <dgm:spPr/>
      <dgm:t>
        <a:bodyPr/>
        <a:lstStyle/>
        <a:p>
          <a:endParaRPr lang="en-US"/>
        </a:p>
      </dgm:t>
    </dgm:pt>
    <dgm:pt modelId="{9BAE423C-8725-444C-9DA3-B366B9A0D4FD}">
      <dgm:prSet/>
      <dgm:spPr/>
      <dgm:t>
        <a:bodyPr/>
        <a:lstStyle/>
        <a:p>
          <a:r>
            <a:rPr lang="en-US"/>
            <a:t>Finally I ranked the count of landing outcomes (such as Failure (drone ship) or Success (ground pad)) between the date 2010-06-04 and 2017-03-20, in descending order.</a:t>
          </a:r>
        </a:p>
      </dgm:t>
    </dgm:pt>
    <dgm:pt modelId="{BFD4A2D5-02E0-4BAF-8B4E-9265C4E0C3F6}" type="parTrans" cxnId="{136B2D4B-3CEF-4D2E-BB07-BE97919425A3}">
      <dgm:prSet/>
      <dgm:spPr/>
      <dgm:t>
        <a:bodyPr/>
        <a:lstStyle/>
        <a:p>
          <a:endParaRPr lang="en-US"/>
        </a:p>
      </dgm:t>
    </dgm:pt>
    <dgm:pt modelId="{B771F02E-3ABC-48B0-BE82-C30FCC584B64}" type="sibTrans" cxnId="{136B2D4B-3CEF-4D2E-BB07-BE97919425A3}">
      <dgm:prSet/>
      <dgm:spPr/>
      <dgm:t>
        <a:bodyPr/>
        <a:lstStyle/>
        <a:p>
          <a:endParaRPr lang="en-US"/>
        </a:p>
      </dgm:t>
    </dgm:pt>
    <dgm:pt modelId="{B5A1785F-21F5-479D-8E21-F493B4A147FC}">
      <dgm:prSet/>
      <dgm:spPr/>
      <dgm:t>
        <a:bodyPr/>
        <a:lstStyle/>
        <a:p>
          <a:r>
            <a:rPr lang="en-US"/>
            <a:t>You can follow along </a:t>
          </a:r>
          <a:r>
            <a:rPr lang="en-US">
              <a:hlinkClick xmlns:r="http://schemas.openxmlformats.org/officeDocument/2006/relationships" r:id="rId1"/>
            </a:rPr>
            <a:t>here</a:t>
          </a:r>
          <a:r>
            <a:rPr lang="en-US"/>
            <a:t>.</a:t>
          </a:r>
        </a:p>
      </dgm:t>
    </dgm:pt>
    <dgm:pt modelId="{3BA31163-0789-4D7C-97E5-A8E76B34A6DE}" type="parTrans" cxnId="{9039610F-6AF3-4C1D-ABB7-21A762FA12C9}">
      <dgm:prSet/>
      <dgm:spPr/>
      <dgm:t>
        <a:bodyPr/>
        <a:lstStyle/>
        <a:p>
          <a:endParaRPr lang="en-US"/>
        </a:p>
      </dgm:t>
    </dgm:pt>
    <dgm:pt modelId="{65342922-DFA6-4055-84E7-480BDF04AD75}" type="sibTrans" cxnId="{9039610F-6AF3-4C1D-ABB7-21A762FA12C9}">
      <dgm:prSet/>
      <dgm:spPr/>
      <dgm:t>
        <a:bodyPr/>
        <a:lstStyle/>
        <a:p>
          <a:endParaRPr lang="en-US"/>
        </a:p>
      </dgm:t>
    </dgm:pt>
    <dgm:pt modelId="{D8772E37-246D-4955-B88F-BB701ED7D251}" type="pres">
      <dgm:prSet presAssocID="{5AFF615E-969A-4EDA-9494-0B6470ED83E4}" presName="Name0" presStyleCnt="0">
        <dgm:presLayoutVars>
          <dgm:dir/>
          <dgm:resizeHandles val="exact"/>
        </dgm:presLayoutVars>
      </dgm:prSet>
      <dgm:spPr/>
    </dgm:pt>
    <dgm:pt modelId="{4990E224-8673-4A62-9D99-068888DB1FDB}" type="pres">
      <dgm:prSet presAssocID="{85F59E11-44D6-4FA0-BB7C-C826FB184F40}" presName="node" presStyleLbl="node1" presStyleIdx="0" presStyleCnt="10">
        <dgm:presLayoutVars>
          <dgm:bulletEnabled val="1"/>
        </dgm:presLayoutVars>
      </dgm:prSet>
      <dgm:spPr/>
    </dgm:pt>
    <dgm:pt modelId="{8C5747DA-FB74-4250-86A3-23C74D09BC43}" type="pres">
      <dgm:prSet presAssocID="{82E2BAAC-75E5-49F7-BDFD-30350B881F93}" presName="sibTrans" presStyleLbl="sibTrans1D1" presStyleIdx="0" presStyleCnt="9"/>
      <dgm:spPr/>
    </dgm:pt>
    <dgm:pt modelId="{F67BBD96-B9DC-4BC9-8E96-E16C4990B06A}" type="pres">
      <dgm:prSet presAssocID="{82E2BAAC-75E5-49F7-BDFD-30350B881F93}" presName="connectorText" presStyleLbl="sibTrans1D1" presStyleIdx="0" presStyleCnt="9"/>
      <dgm:spPr/>
    </dgm:pt>
    <dgm:pt modelId="{33AE4CF9-EF6F-43CE-A661-7E02638BC2FA}" type="pres">
      <dgm:prSet presAssocID="{93D92B5A-E566-486A-97B8-1B35A60A5E0E}" presName="node" presStyleLbl="node1" presStyleIdx="1" presStyleCnt="10">
        <dgm:presLayoutVars>
          <dgm:bulletEnabled val="1"/>
        </dgm:presLayoutVars>
      </dgm:prSet>
      <dgm:spPr/>
    </dgm:pt>
    <dgm:pt modelId="{8BAE18A2-5F97-4D7D-BC11-38C9C20FADF9}" type="pres">
      <dgm:prSet presAssocID="{3B09D067-6634-494B-BBDF-51866B7CC332}" presName="sibTrans" presStyleLbl="sibTrans1D1" presStyleIdx="1" presStyleCnt="9"/>
      <dgm:spPr/>
    </dgm:pt>
    <dgm:pt modelId="{1AC75EBA-E269-4A59-A672-50D41C1367A5}" type="pres">
      <dgm:prSet presAssocID="{3B09D067-6634-494B-BBDF-51866B7CC332}" presName="connectorText" presStyleLbl="sibTrans1D1" presStyleIdx="1" presStyleCnt="9"/>
      <dgm:spPr/>
    </dgm:pt>
    <dgm:pt modelId="{E65DC6F6-DDAE-41CD-B9C1-4CDA8DE5C160}" type="pres">
      <dgm:prSet presAssocID="{91B89E96-2E63-4EAA-806D-980ED691D8DE}" presName="node" presStyleLbl="node1" presStyleIdx="2" presStyleCnt="10">
        <dgm:presLayoutVars>
          <dgm:bulletEnabled val="1"/>
        </dgm:presLayoutVars>
      </dgm:prSet>
      <dgm:spPr/>
    </dgm:pt>
    <dgm:pt modelId="{1EA6001F-941B-4611-87F0-0B6443259ED8}" type="pres">
      <dgm:prSet presAssocID="{7179298A-0016-428A-9FC9-4B701C91CFBF}" presName="sibTrans" presStyleLbl="sibTrans1D1" presStyleIdx="2" presStyleCnt="9"/>
      <dgm:spPr/>
    </dgm:pt>
    <dgm:pt modelId="{F1955A57-9090-4104-B413-761240AE4F50}" type="pres">
      <dgm:prSet presAssocID="{7179298A-0016-428A-9FC9-4B701C91CFBF}" presName="connectorText" presStyleLbl="sibTrans1D1" presStyleIdx="2" presStyleCnt="9"/>
      <dgm:spPr/>
    </dgm:pt>
    <dgm:pt modelId="{2EFAD5F2-CADB-4C8D-B8A3-A9F970761FA5}" type="pres">
      <dgm:prSet presAssocID="{05CBB287-F384-4141-8D66-851DE07D5150}" presName="node" presStyleLbl="node1" presStyleIdx="3" presStyleCnt="10">
        <dgm:presLayoutVars>
          <dgm:bulletEnabled val="1"/>
        </dgm:presLayoutVars>
      </dgm:prSet>
      <dgm:spPr/>
    </dgm:pt>
    <dgm:pt modelId="{80DAA383-61CD-45E1-84A0-C22BE27500B4}" type="pres">
      <dgm:prSet presAssocID="{56B26B7B-2B93-46FD-A171-969E87C30912}" presName="sibTrans" presStyleLbl="sibTrans1D1" presStyleIdx="3" presStyleCnt="9"/>
      <dgm:spPr/>
    </dgm:pt>
    <dgm:pt modelId="{A5691C01-57FD-463D-B51D-40497777E2B1}" type="pres">
      <dgm:prSet presAssocID="{56B26B7B-2B93-46FD-A171-969E87C30912}" presName="connectorText" presStyleLbl="sibTrans1D1" presStyleIdx="3" presStyleCnt="9"/>
      <dgm:spPr/>
    </dgm:pt>
    <dgm:pt modelId="{E863E005-8C7F-46A1-BBFD-3B252D2076F7}" type="pres">
      <dgm:prSet presAssocID="{871D45B6-CF11-4843-8C81-B316B12980F5}" presName="node" presStyleLbl="node1" presStyleIdx="4" presStyleCnt="10">
        <dgm:presLayoutVars>
          <dgm:bulletEnabled val="1"/>
        </dgm:presLayoutVars>
      </dgm:prSet>
      <dgm:spPr/>
    </dgm:pt>
    <dgm:pt modelId="{63E86BA0-6B78-45BA-9076-1FA5851B4916}" type="pres">
      <dgm:prSet presAssocID="{DD0C8089-7E3E-402C-B02D-5488EA5DC73C}" presName="sibTrans" presStyleLbl="sibTrans1D1" presStyleIdx="4" presStyleCnt="9"/>
      <dgm:spPr/>
    </dgm:pt>
    <dgm:pt modelId="{75C2F6C2-EA58-4DB0-9EF3-99B3C4CA9820}" type="pres">
      <dgm:prSet presAssocID="{DD0C8089-7E3E-402C-B02D-5488EA5DC73C}" presName="connectorText" presStyleLbl="sibTrans1D1" presStyleIdx="4" presStyleCnt="9"/>
      <dgm:spPr/>
    </dgm:pt>
    <dgm:pt modelId="{AE1DDE4B-3522-423F-87BD-7187F4C7E7FF}" type="pres">
      <dgm:prSet presAssocID="{29018936-9A58-4935-9DC2-CE4A83AAC608}" presName="node" presStyleLbl="node1" presStyleIdx="5" presStyleCnt="10">
        <dgm:presLayoutVars>
          <dgm:bulletEnabled val="1"/>
        </dgm:presLayoutVars>
      </dgm:prSet>
      <dgm:spPr/>
    </dgm:pt>
    <dgm:pt modelId="{C4507E02-0719-4CBA-88D9-F3F2417C81AA}" type="pres">
      <dgm:prSet presAssocID="{636FA796-0657-4FD2-8AF7-2BFCB2969F9C}" presName="sibTrans" presStyleLbl="sibTrans1D1" presStyleIdx="5" presStyleCnt="9"/>
      <dgm:spPr/>
    </dgm:pt>
    <dgm:pt modelId="{9EC946A6-50BB-431E-97FB-D275ED38A455}" type="pres">
      <dgm:prSet presAssocID="{636FA796-0657-4FD2-8AF7-2BFCB2969F9C}" presName="connectorText" presStyleLbl="sibTrans1D1" presStyleIdx="5" presStyleCnt="9"/>
      <dgm:spPr/>
    </dgm:pt>
    <dgm:pt modelId="{BD5043E2-655C-4E62-8E8C-9611672F8CF8}" type="pres">
      <dgm:prSet presAssocID="{622A96AB-2193-48EF-8E1B-B7ACB69E1FE6}" presName="node" presStyleLbl="node1" presStyleIdx="6" presStyleCnt="10">
        <dgm:presLayoutVars>
          <dgm:bulletEnabled val="1"/>
        </dgm:presLayoutVars>
      </dgm:prSet>
      <dgm:spPr/>
    </dgm:pt>
    <dgm:pt modelId="{337302AE-2544-4C4E-AB0E-84A63EE59A93}" type="pres">
      <dgm:prSet presAssocID="{622CDA67-5812-48B3-A490-DC2BD8AD6F2D}" presName="sibTrans" presStyleLbl="sibTrans1D1" presStyleIdx="6" presStyleCnt="9"/>
      <dgm:spPr/>
    </dgm:pt>
    <dgm:pt modelId="{A727B6C3-87D1-4939-A9ED-3F5CC97B2499}" type="pres">
      <dgm:prSet presAssocID="{622CDA67-5812-48B3-A490-DC2BD8AD6F2D}" presName="connectorText" presStyleLbl="sibTrans1D1" presStyleIdx="6" presStyleCnt="9"/>
      <dgm:spPr/>
    </dgm:pt>
    <dgm:pt modelId="{0B2EB174-7DB9-437E-A9C4-43BB8D9B8A4A}" type="pres">
      <dgm:prSet presAssocID="{7350DF48-96AF-4AF4-897D-2CF85CD2A35D}" presName="node" presStyleLbl="node1" presStyleIdx="7" presStyleCnt="10">
        <dgm:presLayoutVars>
          <dgm:bulletEnabled val="1"/>
        </dgm:presLayoutVars>
      </dgm:prSet>
      <dgm:spPr/>
    </dgm:pt>
    <dgm:pt modelId="{8F21BB24-F0FA-46F1-B340-065E59E15B6B}" type="pres">
      <dgm:prSet presAssocID="{F15BCE5E-2DA0-4B58-9421-5F5EA3B519EC}" presName="sibTrans" presStyleLbl="sibTrans1D1" presStyleIdx="7" presStyleCnt="9"/>
      <dgm:spPr/>
    </dgm:pt>
    <dgm:pt modelId="{A865D94E-1FC8-475F-9BCC-BF7421209ADB}" type="pres">
      <dgm:prSet presAssocID="{F15BCE5E-2DA0-4B58-9421-5F5EA3B519EC}" presName="connectorText" presStyleLbl="sibTrans1D1" presStyleIdx="7" presStyleCnt="9"/>
      <dgm:spPr/>
    </dgm:pt>
    <dgm:pt modelId="{05C78D3B-25C0-4E1F-A47B-523963316DCB}" type="pres">
      <dgm:prSet presAssocID="{9BAE423C-8725-444C-9DA3-B366B9A0D4FD}" presName="node" presStyleLbl="node1" presStyleIdx="8" presStyleCnt="10">
        <dgm:presLayoutVars>
          <dgm:bulletEnabled val="1"/>
        </dgm:presLayoutVars>
      </dgm:prSet>
      <dgm:spPr/>
    </dgm:pt>
    <dgm:pt modelId="{78C87D34-4C00-49EB-A9FE-D40CCB498145}" type="pres">
      <dgm:prSet presAssocID="{B771F02E-3ABC-48B0-BE82-C30FCC584B64}" presName="sibTrans" presStyleLbl="sibTrans1D1" presStyleIdx="8" presStyleCnt="9"/>
      <dgm:spPr/>
    </dgm:pt>
    <dgm:pt modelId="{FF97DD52-444E-4F09-9D1C-D616AF01EC3E}" type="pres">
      <dgm:prSet presAssocID="{B771F02E-3ABC-48B0-BE82-C30FCC584B64}" presName="connectorText" presStyleLbl="sibTrans1D1" presStyleIdx="8" presStyleCnt="9"/>
      <dgm:spPr/>
    </dgm:pt>
    <dgm:pt modelId="{2DEA5D46-851C-4D69-9A28-DF0F476F410D}" type="pres">
      <dgm:prSet presAssocID="{B5A1785F-21F5-479D-8E21-F493B4A147FC}" presName="node" presStyleLbl="node1" presStyleIdx="9" presStyleCnt="10">
        <dgm:presLayoutVars>
          <dgm:bulletEnabled val="1"/>
        </dgm:presLayoutVars>
      </dgm:prSet>
      <dgm:spPr/>
    </dgm:pt>
  </dgm:ptLst>
  <dgm:cxnLst>
    <dgm:cxn modelId="{4012B101-94FC-47F0-B4D3-B57DC8DD1FD3}" type="presOf" srcId="{56B26B7B-2B93-46FD-A171-969E87C30912}" destId="{A5691C01-57FD-463D-B51D-40497777E2B1}" srcOrd="1" destOrd="0" presId="urn:microsoft.com/office/officeart/2016/7/layout/RepeatingBendingProcessNew"/>
    <dgm:cxn modelId="{F5D6AC06-0A8C-4C2F-962B-342EBE2BD8CE}" type="presOf" srcId="{5AFF615E-969A-4EDA-9494-0B6470ED83E4}" destId="{D8772E37-246D-4955-B88F-BB701ED7D251}" srcOrd="0" destOrd="0" presId="urn:microsoft.com/office/officeart/2016/7/layout/RepeatingBendingProcessNew"/>
    <dgm:cxn modelId="{9039610F-6AF3-4C1D-ABB7-21A762FA12C9}" srcId="{5AFF615E-969A-4EDA-9494-0B6470ED83E4}" destId="{B5A1785F-21F5-479D-8E21-F493B4A147FC}" srcOrd="9" destOrd="0" parTransId="{3BA31163-0789-4D7C-97E5-A8E76B34A6DE}" sibTransId="{65342922-DFA6-4055-84E7-480BDF04AD75}"/>
    <dgm:cxn modelId="{0D427410-F212-4B9C-8D9F-4FBA61F30359}" type="presOf" srcId="{DD0C8089-7E3E-402C-B02D-5488EA5DC73C}" destId="{75C2F6C2-EA58-4DB0-9EF3-99B3C4CA9820}" srcOrd="1" destOrd="0" presId="urn:microsoft.com/office/officeart/2016/7/layout/RepeatingBendingProcessNew"/>
    <dgm:cxn modelId="{994E5A21-18A2-4F33-9A10-E33E4FA03954}" srcId="{5AFF615E-969A-4EDA-9494-0B6470ED83E4}" destId="{85F59E11-44D6-4FA0-BB7C-C826FB184F40}" srcOrd="0" destOrd="0" parTransId="{96EEF078-F0C2-4DA0-97AB-067B58376800}" sibTransId="{82E2BAAC-75E5-49F7-BDFD-30350B881F93}"/>
    <dgm:cxn modelId="{A28C472D-1CCA-4A85-9EED-E7CFA9AE42C3}" srcId="{5AFF615E-969A-4EDA-9494-0B6470ED83E4}" destId="{7350DF48-96AF-4AF4-897D-2CF85CD2A35D}" srcOrd="7" destOrd="0" parTransId="{97543C93-5CF4-4100-AA40-90F13210C7A4}" sibTransId="{F15BCE5E-2DA0-4B58-9421-5F5EA3B519EC}"/>
    <dgm:cxn modelId="{7A7E542F-BE6E-4D90-AEB9-AA5D9DA0BB27}" type="presOf" srcId="{91B89E96-2E63-4EAA-806D-980ED691D8DE}" destId="{E65DC6F6-DDAE-41CD-B9C1-4CDA8DE5C160}" srcOrd="0" destOrd="0" presId="urn:microsoft.com/office/officeart/2016/7/layout/RepeatingBendingProcessNew"/>
    <dgm:cxn modelId="{4978DD2F-8006-4B7B-BC4B-89868B8A53B0}" type="presOf" srcId="{9BAE423C-8725-444C-9DA3-B366B9A0D4FD}" destId="{05C78D3B-25C0-4E1F-A47B-523963316DCB}" srcOrd="0" destOrd="0" presId="urn:microsoft.com/office/officeart/2016/7/layout/RepeatingBendingProcessNew"/>
    <dgm:cxn modelId="{C9FF1F36-4A7F-4009-9FCC-B39B679CA99D}" type="presOf" srcId="{29018936-9A58-4935-9DC2-CE4A83AAC608}" destId="{AE1DDE4B-3522-423F-87BD-7187F4C7E7FF}" srcOrd="0" destOrd="0" presId="urn:microsoft.com/office/officeart/2016/7/layout/RepeatingBendingProcessNew"/>
    <dgm:cxn modelId="{42CDFE3B-76EF-489F-BA35-BA431460AA26}" type="presOf" srcId="{82E2BAAC-75E5-49F7-BDFD-30350B881F93}" destId="{8C5747DA-FB74-4250-86A3-23C74D09BC43}" srcOrd="0" destOrd="0" presId="urn:microsoft.com/office/officeart/2016/7/layout/RepeatingBendingProcessNew"/>
    <dgm:cxn modelId="{93C3FB5C-A9B8-4003-8A9F-ECF3E31D35D4}" type="presOf" srcId="{3B09D067-6634-494B-BBDF-51866B7CC332}" destId="{1AC75EBA-E269-4A59-A672-50D41C1367A5}" srcOrd="1" destOrd="0" presId="urn:microsoft.com/office/officeart/2016/7/layout/RepeatingBendingProcessNew"/>
    <dgm:cxn modelId="{917F245D-BA98-43A0-BCBF-3E31FFB79438}" srcId="{5AFF615E-969A-4EDA-9494-0B6470ED83E4}" destId="{29018936-9A58-4935-9DC2-CE4A83AAC608}" srcOrd="5" destOrd="0" parTransId="{D1AD7D1E-07B0-4872-822A-C866F1634918}" sibTransId="{636FA796-0657-4FD2-8AF7-2BFCB2969F9C}"/>
    <dgm:cxn modelId="{36208C5D-1AD1-4670-8874-AEA078C747A7}" type="presOf" srcId="{636FA796-0657-4FD2-8AF7-2BFCB2969F9C}" destId="{C4507E02-0719-4CBA-88D9-F3F2417C81AA}" srcOrd="0" destOrd="0" presId="urn:microsoft.com/office/officeart/2016/7/layout/RepeatingBendingProcessNew"/>
    <dgm:cxn modelId="{0C287E60-6206-44EE-9F4A-BA137E014686}" srcId="{5AFF615E-969A-4EDA-9494-0B6470ED83E4}" destId="{622A96AB-2193-48EF-8E1B-B7ACB69E1FE6}" srcOrd="6" destOrd="0" parTransId="{28F3087D-AC08-49E0-AC5F-4D136029C3D5}" sibTransId="{622CDA67-5812-48B3-A490-DC2BD8AD6F2D}"/>
    <dgm:cxn modelId="{1DA09160-F9CD-4DBF-A2AF-D3C9D9E6BF78}" type="presOf" srcId="{871D45B6-CF11-4843-8C81-B316B12980F5}" destId="{E863E005-8C7F-46A1-BBFD-3B252D2076F7}" srcOrd="0" destOrd="0" presId="urn:microsoft.com/office/officeart/2016/7/layout/RepeatingBendingProcessNew"/>
    <dgm:cxn modelId="{31A51E42-FAD6-4359-AC69-E9799D5AA589}" type="presOf" srcId="{93D92B5A-E566-486A-97B8-1B35A60A5E0E}" destId="{33AE4CF9-EF6F-43CE-A661-7E02638BC2FA}" srcOrd="0" destOrd="0" presId="urn:microsoft.com/office/officeart/2016/7/layout/RepeatingBendingProcessNew"/>
    <dgm:cxn modelId="{48EB7B66-9726-49C5-94F9-BED096CFDF58}" type="presOf" srcId="{85F59E11-44D6-4FA0-BB7C-C826FB184F40}" destId="{4990E224-8673-4A62-9D99-068888DB1FDB}" srcOrd="0" destOrd="0" presId="urn:microsoft.com/office/officeart/2016/7/layout/RepeatingBendingProcessNew"/>
    <dgm:cxn modelId="{2C892A68-8F39-433C-AC1B-AEC3BCADF2AB}" type="presOf" srcId="{622CDA67-5812-48B3-A490-DC2BD8AD6F2D}" destId="{337302AE-2544-4C4E-AB0E-84A63EE59A93}" srcOrd="0" destOrd="0" presId="urn:microsoft.com/office/officeart/2016/7/layout/RepeatingBendingProcessNew"/>
    <dgm:cxn modelId="{15443C69-298B-4259-9D77-1B60D2B24642}" type="presOf" srcId="{05CBB287-F384-4141-8D66-851DE07D5150}" destId="{2EFAD5F2-CADB-4C8D-B8A3-A9F970761FA5}" srcOrd="0" destOrd="0" presId="urn:microsoft.com/office/officeart/2016/7/layout/RepeatingBendingProcessNew"/>
    <dgm:cxn modelId="{136B2D4B-3CEF-4D2E-BB07-BE97919425A3}" srcId="{5AFF615E-969A-4EDA-9494-0B6470ED83E4}" destId="{9BAE423C-8725-444C-9DA3-B366B9A0D4FD}" srcOrd="8" destOrd="0" parTransId="{BFD4A2D5-02E0-4BAF-8B4E-9265C4E0C3F6}" sibTransId="{B771F02E-3ABC-48B0-BE82-C30FCC584B64}"/>
    <dgm:cxn modelId="{3BBE8D6D-AF14-47A6-B197-D644FD376E9A}" type="presOf" srcId="{622A96AB-2193-48EF-8E1B-B7ACB69E1FE6}" destId="{BD5043E2-655C-4E62-8E8C-9611672F8CF8}" srcOrd="0" destOrd="0" presId="urn:microsoft.com/office/officeart/2016/7/layout/RepeatingBendingProcessNew"/>
    <dgm:cxn modelId="{0EC5BB71-6FBD-4133-9FDC-814A604C43D3}" type="presOf" srcId="{636FA796-0657-4FD2-8AF7-2BFCB2969F9C}" destId="{9EC946A6-50BB-431E-97FB-D275ED38A455}" srcOrd="1" destOrd="0" presId="urn:microsoft.com/office/officeart/2016/7/layout/RepeatingBendingProcessNew"/>
    <dgm:cxn modelId="{1D200B56-30BF-4CAC-B9C3-E908E767C5D4}" type="presOf" srcId="{7179298A-0016-428A-9FC9-4B701C91CFBF}" destId="{F1955A57-9090-4104-B413-761240AE4F50}" srcOrd="1" destOrd="0" presId="urn:microsoft.com/office/officeart/2016/7/layout/RepeatingBendingProcessNew"/>
    <dgm:cxn modelId="{A08A367E-75B3-4875-905E-5F53030A4EB0}" srcId="{5AFF615E-969A-4EDA-9494-0B6470ED83E4}" destId="{871D45B6-CF11-4843-8C81-B316B12980F5}" srcOrd="4" destOrd="0" parTransId="{BDE7532C-E0DB-41DF-85BF-6FE3D234A57C}" sibTransId="{DD0C8089-7E3E-402C-B02D-5488EA5DC73C}"/>
    <dgm:cxn modelId="{86639C83-4F86-49BE-98BF-3D900D5B36CE}" srcId="{5AFF615E-969A-4EDA-9494-0B6470ED83E4}" destId="{91B89E96-2E63-4EAA-806D-980ED691D8DE}" srcOrd="2" destOrd="0" parTransId="{EE65CBA3-BC78-450F-BA74-B22CCE2A6F66}" sibTransId="{7179298A-0016-428A-9FC9-4B701C91CFBF}"/>
    <dgm:cxn modelId="{7E982286-D50C-4FEF-BB14-9741414CD92B}" srcId="{5AFF615E-969A-4EDA-9494-0B6470ED83E4}" destId="{05CBB287-F384-4141-8D66-851DE07D5150}" srcOrd="3" destOrd="0" parTransId="{2971524A-A0E5-4C2C-8CD1-868B7B93EEEE}" sibTransId="{56B26B7B-2B93-46FD-A171-969E87C30912}"/>
    <dgm:cxn modelId="{88F1EC9E-64D7-4D8B-8948-8D405BED99E4}" type="presOf" srcId="{7350DF48-96AF-4AF4-897D-2CF85CD2A35D}" destId="{0B2EB174-7DB9-437E-A9C4-43BB8D9B8A4A}" srcOrd="0" destOrd="0" presId="urn:microsoft.com/office/officeart/2016/7/layout/RepeatingBendingProcessNew"/>
    <dgm:cxn modelId="{1ECD9EA6-C465-4249-B8A5-6A4538673B90}" srcId="{5AFF615E-969A-4EDA-9494-0B6470ED83E4}" destId="{93D92B5A-E566-486A-97B8-1B35A60A5E0E}" srcOrd="1" destOrd="0" parTransId="{5C0FCD86-1B86-4C11-8EC0-7853EF966BEF}" sibTransId="{3B09D067-6634-494B-BBDF-51866B7CC332}"/>
    <dgm:cxn modelId="{C01E91BB-85A8-4117-8F14-F747D20524DF}" type="presOf" srcId="{82E2BAAC-75E5-49F7-BDFD-30350B881F93}" destId="{F67BBD96-B9DC-4BC9-8E96-E16C4990B06A}" srcOrd="1" destOrd="0" presId="urn:microsoft.com/office/officeart/2016/7/layout/RepeatingBendingProcessNew"/>
    <dgm:cxn modelId="{272C3AC4-C196-4DAA-92C1-01093AB69673}" type="presOf" srcId="{3B09D067-6634-494B-BBDF-51866B7CC332}" destId="{8BAE18A2-5F97-4D7D-BC11-38C9C20FADF9}" srcOrd="0" destOrd="0" presId="urn:microsoft.com/office/officeart/2016/7/layout/RepeatingBendingProcessNew"/>
    <dgm:cxn modelId="{91F71FC7-DF5B-41C9-8D62-BD3B02187C4B}" type="presOf" srcId="{DD0C8089-7E3E-402C-B02D-5488EA5DC73C}" destId="{63E86BA0-6B78-45BA-9076-1FA5851B4916}" srcOrd="0" destOrd="0" presId="urn:microsoft.com/office/officeart/2016/7/layout/RepeatingBendingProcessNew"/>
    <dgm:cxn modelId="{2F4938D3-4843-4841-B915-046A920A6CFD}" type="presOf" srcId="{B771F02E-3ABC-48B0-BE82-C30FCC584B64}" destId="{FF97DD52-444E-4F09-9D1C-D616AF01EC3E}" srcOrd="1" destOrd="0" presId="urn:microsoft.com/office/officeart/2016/7/layout/RepeatingBendingProcessNew"/>
    <dgm:cxn modelId="{1C3010D8-B360-4B7F-8F99-1D410F62530D}" type="presOf" srcId="{7179298A-0016-428A-9FC9-4B701C91CFBF}" destId="{1EA6001F-941B-4611-87F0-0B6443259ED8}" srcOrd="0" destOrd="0" presId="urn:microsoft.com/office/officeart/2016/7/layout/RepeatingBendingProcessNew"/>
    <dgm:cxn modelId="{BA72F5DC-8BE3-4A4D-AE7B-CA5204502BEA}" type="presOf" srcId="{56B26B7B-2B93-46FD-A171-969E87C30912}" destId="{80DAA383-61CD-45E1-84A0-C22BE27500B4}" srcOrd="0" destOrd="0" presId="urn:microsoft.com/office/officeart/2016/7/layout/RepeatingBendingProcessNew"/>
    <dgm:cxn modelId="{09B6F7E1-37EC-40EE-9A01-DAE23C8E19FB}" type="presOf" srcId="{622CDA67-5812-48B3-A490-DC2BD8AD6F2D}" destId="{A727B6C3-87D1-4939-A9ED-3F5CC97B2499}" srcOrd="1" destOrd="0" presId="urn:microsoft.com/office/officeart/2016/7/layout/RepeatingBendingProcessNew"/>
    <dgm:cxn modelId="{DE2B00E8-CDEA-48F2-B79D-A3CF9B0BB98F}" type="presOf" srcId="{B5A1785F-21F5-479D-8E21-F493B4A147FC}" destId="{2DEA5D46-851C-4D69-9A28-DF0F476F410D}" srcOrd="0" destOrd="0" presId="urn:microsoft.com/office/officeart/2016/7/layout/RepeatingBendingProcessNew"/>
    <dgm:cxn modelId="{18A921EE-A99A-476A-9D3F-A59DDA34F8E8}" type="presOf" srcId="{F15BCE5E-2DA0-4B58-9421-5F5EA3B519EC}" destId="{A865D94E-1FC8-475F-9BCC-BF7421209ADB}" srcOrd="1" destOrd="0" presId="urn:microsoft.com/office/officeart/2016/7/layout/RepeatingBendingProcessNew"/>
    <dgm:cxn modelId="{0A06B7EE-F7AC-4582-9DC3-FA90A3F59F9A}" type="presOf" srcId="{B771F02E-3ABC-48B0-BE82-C30FCC584B64}" destId="{78C87D34-4C00-49EB-A9FE-D40CCB498145}" srcOrd="0" destOrd="0" presId="urn:microsoft.com/office/officeart/2016/7/layout/RepeatingBendingProcessNew"/>
    <dgm:cxn modelId="{44E50CFC-F65A-4D74-B79F-B2C87C536257}" type="presOf" srcId="{F15BCE5E-2DA0-4B58-9421-5F5EA3B519EC}" destId="{8F21BB24-F0FA-46F1-B340-065E59E15B6B}" srcOrd="0" destOrd="0" presId="urn:microsoft.com/office/officeart/2016/7/layout/RepeatingBendingProcessNew"/>
    <dgm:cxn modelId="{A1EC6C9E-EC2F-4519-BCEF-A7A9219E4AE9}" type="presParOf" srcId="{D8772E37-246D-4955-B88F-BB701ED7D251}" destId="{4990E224-8673-4A62-9D99-068888DB1FDB}" srcOrd="0" destOrd="0" presId="urn:microsoft.com/office/officeart/2016/7/layout/RepeatingBendingProcessNew"/>
    <dgm:cxn modelId="{A0D83F80-1507-471B-9924-EF9FFBF79BC0}" type="presParOf" srcId="{D8772E37-246D-4955-B88F-BB701ED7D251}" destId="{8C5747DA-FB74-4250-86A3-23C74D09BC43}" srcOrd="1" destOrd="0" presId="urn:microsoft.com/office/officeart/2016/7/layout/RepeatingBendingProcessNew"/>
    <dgm:cxn modelId="{94CFB707-5908-403D-89B0-A58651970BFD}" type="presParOf" srcId="{8C5747DA-FB74-4250-86A3-23C74D09BC43}" destId="{F67BBD96-B9DC-4BC9-8E96-E16C4990B06A}" srcOrd="0" destOrd="0" presId="urn:microsoft.com/office/officeart/2016/7/layout/RepeatingBendingProcessNew"/>
    <dgm:cxn modelId="{31FF030F-74A1-43FB-B9D1-C53057D2E5FE}" type="presParOf" srcId="{D8772E37-246D-4955-B88F-BB701ED7D251}" destId="{33AE4CF9-EF6F-43CE-A661-7E02638BC2FA}" srcOrd="2" destOrd="0" presId="urn:microsoft.com/office/officeart/2016/7/layout/RepeatingBendingProcessNew"/>
    <dgm:cxn modelId="{B6FD92B0-1089-4277-ACF3-A59F9A84347D}" type="presParOf" srcId="{D8772E37-246D-4955-B88F-BB701ED7D251}" destId="{8BAE18A2-5F97-4D7D-BC11-38C9C20FADF9}" srcOrd="3" destOrd="0" presId="urn:microsoft.com/office/officeart/2016/7/layout/RepeatingBendingProcessNew"/>
    <dgm:cxn modelId="{32A45E13-7305-4137-905A-D41FED766353}" type="presParOf" srcId="{8BAE18A2-5F97-4D7D-BC11-38C9C20FADF9}" destId="{1AC75EBA-E269-4A59-A672-50D41C1367A5}" srcOrd="0" destOrd="0" presId="urn:microsoft.com/office/officeart/2016/7/layout/RepeatingBendingProcessNew"/>
    <dgm:cxn modelId="{76E2944B-F583-4B10-9700-D0B4E5B63CC3}" type="presParOf" srcId="{D8772E37-246D-4955-B88F-BB701ED7D251}" destId="{E65DC6F6-DDAE-41CD-B9C1-4CDA8DE5C160}" srcOrd="4" destOrd="0" presId="urn:microsoft.com/office/officeart/2016/7/layout/RepeatingBendingProcessNew"/>
    <dgm:cxn modelId="{C5E0A7B9-0563-45FC-802F-AF881D40D3B6}" type="presParOf" srcId="{D8772E37-246D-4955-B88F-BB701ED7D251}" destId="{1EA6001F-941B-4611-87F0-0B6443259ED8}" srcOrd="5" destOrd="0" presId="urn:microsoft.com/office/officeart/2016/7/layout/RepeatingBendingProcessNew"/>
    <dgm:cxn modelId="{937D22CA-5B5B-498A-A951-3E72C3B15125}" type="presParOf" srcId="{1EA6001F-941B-4611-87F0-0B6443259ED8}" destId="{F1955A57-9090-4104-B413-761240AE4F50}" srcOrd="0" destOrd="0" presId="urn:microsoft.com/office/officeart/2016/7/layout/RepeatingBendingProcessNew"/>
    <dgm:cxn modelId="{9BDBFBA0-1B30-4375-94B5-232726E263A8}" type="presParOf" srcId="{D8772E37-246D-4955-B88F-BB701ED7D251}" destId="{2EFAD5F2-CADB-4C8D-B8A3-A9F970761FA5}" srcOrd="6" destOrd="0" presId="urn:microsoft.com/office/officeart/2016/7/layout/RepeatingBendingProcessNew"/>
    <dgm:cxn modelId="{F8F4C8C3-CC8B-4905-BFEE-D2B91B2011FC}" type="presParOf" srcId="{D8772E37-246D-4955-B88F-BB701ED7D251}" destId="{80DAA383-61CD-45E1-84A0-C22BE27500B4}" srcOrd="7" destOrd="0" presId="urn:microsoft.com/office/officeart/2016/7/layout/RepeatingBendingProcessNew"/>
    <dgm:cxn modelId="{BC6B77BA-E922-453A-ADFD-BDC3EEFC83B1}" type="presParOf" srcId="{80DAA383-61CD-45E1-84A0-C22BE27500B4}" destId="{A5691C01-57FD-463D-B51D-40497777E2B1}" srcOrd="0" destOrd="0" presId="urn:microsoft.com/office/officeart/2016/7/layout/RepeatingBendingProcessNew"/>
    <dgm:cxn modelId="{E247DD85-28D1-432D-9FF2-AD716E0064F9}" type="presParOf" srcId="{D8772E37-246D-4955-B88F-BB701ED7D251}" destId="{E863E005-8C7F-46A1-BBFD-3B252D2076F7}" srcOrd="8" destOrd="0" presId="urn:microsoft.com/office/officeart/2016/7/layout/RepeatingBendingProcessNew"/>
    <dgm:cxn modelId="{040CEC9C-66D9-40D0-A47C-90E157F6753E}" type="presParOf" srcId="{D8772E37-246D-4955-B88F-BB701ED7D251}" destId="{63E86BA0-6B78-45BA-9076-1FA5851B4916}" srcOrd="9" destOrd="0" presId="urn:microsoft.com/office/officeart/2016/7/layout/RepeatingBendingProcessNew"/>
    <dgm:cxn modelId="{7ECB1E0A-E7B3-46FA-A325-2958BFA0DCF4}" type="presParOf" srcId="{63E86BA0-6B78-45BA-9076-1FA5851B4916}" destId="{75C2F6C2-EA58-4DB0-9EF3-99B3C4CA9820}" srcOrd="0" destOrd="0" presId="urn:microsoft.com/office/officeart/2016/7/layout/RepeatingBendingProcessNew"/>
    <dgm:cxn modelId="{E13E820A-BADA-4CE1-A70A-ECD203475E87}" type="presParOf" srcId="{D8772E37-246D-4955-B88F-BB701ED7D251}" destId="{AE1DDE4B-3522-423F-87BD-7187F4C7E7FF}" srcOrd="10" destOrd="0" presId="urn:microsoft.com/office/officeart/2016/7/layout/RepeatingBendingProcessNew"/>
    <dgm:cxn modelId="{7C051A22-3146-4784-A44F-343EDCCE0D19}" type="presParOf" srcId="{D8772E37-246D-4955-B88F-BB701ED7D251}" destId="{C4507E02-0719-4CBA-88D9-F3F2417C81AA}" srcOrd="11" destOrd="0" presId="urn:microsoft.com/office/officeart/2016/7/layout/RepeatingBendingProcessNew"/>
    <dgm:cxn modelId="{AD3A91E6-36DF-4DEE-8D65-CD42D8967BC5}" type="presParOf" srcId="{C4507E02-0719-4CBA-88D9-F3F2417C81AA}" destId="{9EC946A6-50BB-431E-97FB-D275ED38A455}" srcOrd="0" destOrd="0" presId="urn:microsoft.com/office/officeart/2016/7/layout/RepeatingBendingProcessNew"/>
    <dgm:cxn modelId="{6E967FA5-C7DD-40BD-B07F-EAC69BE5DFD1}" type="presParOf" srcId="{D8772E37-246D-4955-B88F-BB701ED7D251}" destId="{BD5043E2-655C-4E62-8E8C-9611672F8CF8}" srcOrd="12" destOrd="0" presId="urn:microsoft.com/office/officeart/2016/7/layout/RepeatingBendingProcessNew"/>
    <dgm:cxn modelId="{4E9FAD8B-58CD-440E-8385-D53F5A070E96}" type="presParOf" srcId="{D8772E37-246D-4955-B88F-BB701ED7D251}" destId="{337302AE-2544-4C4E-AB0E-84A63EE59A93}" srcOrd="13" destOrd="0" presId="urn:microsoft.com/office/officeart/2016/7/layout/RepeatingBendingProcessNew"/>
    <dgm:cxn modelId="{16282314-A85C-4651-823C-88CA62FD3DB1}" type="presParOf" srcId="{337302AE-2544-4C4E-AB0E-84A63EE59A93}" destId="{A727B6C3-87D1-4939-A9ED-3F5CC97B2499}" srcOrd="0" destOrd="0" presId="urn:microsoft.com/office/officeart/2016/7/layout/RepeatingBendingProcessNew"/>
    <dgm:cxn modelId="{FD590974-64DE-4427-8EF8-D2AEBB52BEF2}" type="presParOf" srcId="{D8772E37-246D-4955-B88F-BB701ED7D251}" destId="{0B2EB174-7DB9-437E-A9C4-43BB8D9B8A4A}" srcOrd="14" destOrd="0" presId="urn:microsoft.com/office/officeart/2016/7/layout/RepeatingBendingProcessNew"/>
    <dgm:cxn modelId="{73926DDF-9095-411E-82C1-1AA5946D231C}" type="presParOf" srcId="{D8772E37-246D-4955-B88F-BB701ED7D251}" destId="{8F21BB24-F0FA-46F1-B340-065E59E15B6B}" srcOrd="15" destOrd="0" presId="urn:microsoft.com/office/officeart/2016/7/layout/RepeatingBendingProcessNew"/>
    <dgm:cxn modelId="{5343ED1D-BCA1-4B04-96F7-6FF4B2BE1FDE}" type="presParOf" srcId="{8F21BB24-F0FA-46F1-B340-065E59E15B6B}" destId="{A865D94E-1FC8-475F-9BCC-BF7421209ADB}" srcOrd="0" destOrd="0" presId="urn:microsoft.com/office/officeart/2016/7/layout/RepeatingBendingProcessNew"/>
    <dgm:cxn modelId="{FA5CFC96-508D-4919-B826-B31FF76EA1ED}" type="presParOf" srcId="{D8772E37-246D-4955-B88F-BB701ED7D251}" destId="{05C78D3B-25C0-4E1F-A47B-523963316DCB}" srcOrd="16" destOrd="0" presId="urn:microsoft.com/office/officeart/2016/7/layout/RepeatingBendingProcessNew"/>
    <dgm:cxn modelId="{A8C745AA-3FF6-4CD1-80A5-F1C2A4C2CFCD}" type="presParOf" srcId="{D8772E37-246D-4955-B88F-BB701ED7D251}" destId="{78C87D34-4C00-49EB-A9FE-D40CCB498145}" srcOrd="17" destOrd="0" presId="urn:microsoft.com/office/officeart/2016/7/layout/RepeatingBendingProcessNew"/>
    <dgm:cxn modelId="{8846F08C-DF76-47A9-B386-116BD021840A}" type="presParOf" srcId="{78C87D34-4C00-49EB-A9FE-D40CCB498145}" destId="{FF97DD52-444E-4F09-9D1C-D616AF01EC3E}" srcOrd="0" destOrd="0" presId="urn:microsoft.com/office/officeart/2016/7/layout/RepeatingBendingProcessNew"/>
    <dgm:cxn modelId="{C816B161-3351-463F-9CEA-125068410F48}" type="presParOf" srcId="{D8772E37-246D-4955-B88F-BB701ED7D251}" destId="{2DEA5D46-851C-4D69-9A28-DF0F476F410D}"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AD916-FFF3-4C71-BD42-456520415ED3}">
      <dsp:nvSpPr>
        <dsp:cNvPr id="0" name=""/>
        <dsp:cNvSpPr/>
      </dsp:nvSpPr>
      <dsp:spPr>
        <a:xfrm>
          <a:off x="0" y="555079"/>
          <a:ext cx="6666833" cy="869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My primary method of collecting data involve importing data from the SpaceX API</a:t>
          </a:r>
        </a:p>
        <a:p>
          <a:pPr marL="114300" lvl="1" indent="-114300" algn="l" defTabSz="533400">
            <a:lnSpc>
              <a:spcPct val="90000"/>
            </a:lnSpc>
            <a:spcBef>
              <a:spcPct val="0"/>
            </a:spcBef>
            <a:spcAft>
              <a:spcPct val="15000"/>
            </a:spcAft>
            <a:buChar char="•"/>
          </a:pPr>
          <a:r>
            <a:rPr lang="en-US" sz="1200" kern="1200" dirty="0"/>
            <a:t>Also, I scraped the Falcon 9 and Falcon Heavy Launches data from the SpaceX Wiki </a:t>
          </a:r>
          <a:r>
            <a:rPr lang="en-US" sz="1200" kern="1200" dirty="0">
              <a:hlinkClick xmlns:r="http://schemas.openxmlformats.org/officeDocument/2006/relationships" r:id="rId1"/>
            </a:rPr>
            <a:t>website</a:t>
          </a:r>
          <a:endParaRPr lang="en-US" sz="1200" kern="1200" dirty="0"/>
        </a:p>
      </dsp:txBody>
      <dsp:txXfrm>
        <a:off x="0" y="555079"/>
        <a:ext cx="6666833" cy="869400"/>
      </dsp:txXfrm>
    </dsp:sp>
    <dsp:sp modelId="{3EEFD567-17A7-43E1-9713-B1545F8A52F4}">
      <dsp:nvSpPr>
        <dsp:cNvPr id="0" name=""/>
        <dsp:cNvSpPr/>
      </dsp:nvSpPr>
      <dsp:spPr>
        <a:xfrm>
          <a:off x="333341" y="377959"/>
          <a:ext cx="4666783"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a:t>Data collection methodology:</a:t>
          </a:r>
        </a:p>
      </dsp:txBody>
      <dsp:txXfrm>
        <a:off x="350634" y="395252"/>
        <a:ext cx="4632197" cy="319654"/>
      </dsp:txXfrm>
    </dsp:sp>
    <dsp:sp modelId="{8B41154C-EF80-4EE7-AE6F-27DE25366ABF}">
      <dsp:nvSpPr>
        <dsp:cNvPr id="0" name=""/>
        <dsp:cNvSpPr/>
      </dsp:nvSpPr>
      <dsp:spPr>
        <a:xfrm>
          <a:off x="0" y="1666400"/>
          <a:ext cx="6666833" cy="1039500"/>
        </a:xfrm>
        <a:prstGeom prst="rect">
          <a:avLst/>
        </a:prstGeom>
        <a:solidFill>
          <a:schemeClr val="lt1">
            <a:alpha val="90000"/>
            <a:hueOff val="0"/>
            <a:satOff val="0"/>
            <a:lumOff val="0"/>
            <a:alphaOff val="0"/>
          </a:schemeClr>
        </a:solidFill>
        <a:ln w="6350" cap="flat" cmpd="sng" algn="ctr">
          <a:solidFill>
            <a:schemeClr val="accent2">
              <a:hueOff val="-363841"/>
              <a:satOff val="-20982"/>
              <a:lumOff val="215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I use the Requests and Beautiful soup library to obtain the web information and parse the data then convert it to a dataframe</a:t>
          </a:r>
        </a:p>
        <a:p>
          <a:pPr marL="114300" lvl="1" indent="-114300" algn="l" defTabSz="533400">
            <a:lnSpc>
              <a:spcPct val="90000"/>
            </a:lnSpc>
            <a:spcBef>
              <a:spcPct val="0"/>
            </a:spcBef>
            <a:spcAft>
              <a:spcPct val="15000"/>
            </a:spcAft>
            <a:buChar char="•"/>
          </a:pPr>
          <a:r>
            <a:rPr lang="en-US" sz="1200" kern="1200"/>
            <a:t>Then I was able to calculate the number of Launches at each site and determine their success rate</a:t>
          </a:r>
        </a:p>
      </dsp:txBody>
      <dsp:txXfrm>
        <a:off x="0" y="1666400"/>
        <a:ext cx="6666833" cy="1039500"/>
      </dsp:txXfrm>
    </dsp:sp>
    <dsp:sp modelId="{4F8B90A7-E7F5-4F5F-B217-8B2EEF5279F7}">
      <dsp:nvSpPr>
        <dsp:cNvPr id="0" name=""/>
        <dsp:cNvSpPr/>
      </dsp:nvSpPr>
      <dsp:spPr>
        <a:xfrm>
          <a:off x="333341" y="1489280"/>
          <a:ext cx="4666783" cy="35424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a:t>Perform data wrangling</a:t>
          </a:r>
        </a:p>
      </dsp:txBody>
      <dsp:txXfrm>
        <a:off x="350634" y="1506573"/>
        <a:ext cx="4632197" cy="319654"/>
      </dsp:txXfrm>
    </dsp:sp>
    <dsp:sp modelId="{27D46EF4-84A6-4E07-A792-84E2C02B3BCF}">
      <dsp:nvSpPr>
        <dsp:cNvPr id="0" name=""/>
        <dsp:cNvSpPr/>
      </dsp:nvSpPr>
      <dsp:spPr>
        <a:xfrm>
          <a:off x="0" y="2947820"/>
          <a:ext cx="6666833" cy="3024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D1464B-1F3B-4DEE-BD2F-213D7B248D10}">
      <dsp:nvSpPr>
        <dsp:cNvPr id="0" name=""/>
        <dsp:cNvSpPr/>
      </dsp:nvSpPr>
      <dsp:spPr>
        <a:xfrm>
          <a:off x="333341" y="2770700"/>
          <a:ext cx="4666783" cy="35424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a:t>Perform exploratory data analysis (EDA) using visualization and SQL</a:t>
          </a:r>
        </a:p>
      </dsp:txBody>
      <dsp:txXfrm>
        <a:off x="350634" y="2787993"/>
        <a:ext cx="4632197" cy="319654"/>
      </dsp:txXfrm>
    </dsp:sp>
    <dsp:sp modelId="{20473107-2965-4ACE-B6C0-5E64CDF5B175}">
      <dsp:nvSpPr>
        <dsp:cNvPr id="0" name=""/>
        <dsp:cNvSpPr/>
      </dsp:nvSpPr>
      <dsp:spPr>
        <a:xfrm>
          <a:off x="0" y="3492140"/>
          <a:ext cx="6666833" cy="302400"/>
        </a:xfrm>
        <a:prstGeom prst="rect">
          <a:avLst/>
        </a:prstGeom>
        <a:solidFill>
          <a:schemeClr val="lt1">
            <a:alpha val="90000"/>
            <a:hueOff val="0"/>
            <a:satOff val="0"/>
            <a:lumOff val="0"/>
            <a:alphaOff val="0"/>
          </a:schemeClr>
        </a:solidFill>
        <a:ln w="6350" cap="flat" cmpd="sng" algn="ctr">
          <a:solidFill>
            <a:schemeClr val="accent2">
              <a:hueOff val="-1091522"/>
              <a:satOff val="-62946"/>
              <a:lumOff val="6471"/>
              <a:alphaOff val="0"/>
            </a:schemeClr>
          </a:solidFill>
          <a:prstDash val="solid"/>
          <a:miter lim="800000"/>
        </a:ln>
        <a:effectLst/>
      </dsp:spPr>
      <dsp:style>
        <a:lnRef idx="1">
          <a:scrgbClr r="0" g="0" b="0"/>
        </a:lnRef>
        <a:fillRef idx="1">
          <a:scrgbClr r="0" g="0" b="0"/>
        </a:fillRef>
        <a:effectRef idx="0">
          <a:scrgbClr r="0" g="0" b="0"/>
        </a:effectRef>
        <a:fontRef idx="minor"/>
      </dsp:style>
    </dsp:sp>
    <dsp:sp modelId="{D98303E4-4361-42A9-A0C1-D23DE6FA608B}">
      <dsp:nvSpPr>
        <dsp:cNvPr id="0" name=""/>
        <dsp:cNvSpPr/>
      </dsp:nvSpPr>
      <dsp:spPr>
        <a:xfrm>
          <a:off x="333341" y="3315020"/>
          <a:ext cx="4666783" cy="35424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interactive visual analytics using Folium and </a:t>
          </a:r>
          <a:r>
            <a:rPr lang="en-US" sz="1200" kern="1200" dirty="0" err="1"/>
            <a:t>Plotly</a:t>
          </a:r>
          <a:r>
            <a:rPr lang="en-US" sz="1200" kern="1200" dirty="0"/>
            <a:t> Dash</a:t>
          </a:r>
        </a:p>
      </dsp:txBody>
      <dsp:txXfrm>
        <a:off x="350634" y="3332313"/>
        <a:ext cx="4632197" cy="319654"/>
      </dsp:txXfrm>
    </dsp:sp>
    <dsp:sp modelId="{6D1AE065-4248-441C-9375-30FDF985F80E}">
      <dsp:nvSpPr>
        <dsp:cNvPr id="0" name=""/>
        <dsp:cNvSpPr/>
      </dsp:nvSpPr>
      <dsp:spPr>
        <a:xfrm>
          <a:off x="0" y="4036460"/>
          <a:ext cx="6666833" cy="10395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Afterwards I split the data into training and testing data. I then trained the data using, logistic regression, Support Vector Machines, K nearest Neighbor, and a decision tree.</a:t>
          </a:r>
        </a:p>
        <a:p>
          <a:pPr marL="114300" lvl="1" indent="-114300" algn="l" defTabSz="533400">
            <a:lnSpc>
              <a:spcPct val="90000"/>
            </a:lnSpc>
            <a:spcBef>
              <a:spcPct val="0"/>
            </a:spcBef>
            <a:spcAft>
              <a:spcPct val="15000"/>
            </a:spcAft>
            <a:buChar char="•"/>
          </a:pPr>
          <a:r>
            <a:rPr lang="en-US" sz="1200" kern="1200" dirty="0"/>
            <a:t>I used a confusion matrix to help determine the accuracy of the models and used the </a:t>
          </a:r>
          <a:r>
            <a:rPr lang="en-US" sz="1200" kern="1200" dirty="0" err="1"/>
            <a:t>best_score</a:t>
          </a:r>
          <a:r>
            <a:rPr lang="en-US" sz="1200" kern="1200" dirty="0"/>
            <a:t>_ method to determine the accuracy of my models</a:t>
          </a:r>
        </a:p>
      </dsp:txBody>
      <dsp:txXfrm>
        <a:off x="0" y="4036460"/>
        <a:ext cx="6666833" cy="1039500"/>
      </dsp:txXfrm>
    </dsp:sp>
    <dsp:sp modelId="{21AEE902-DCE1-4500-98BB-A51E97DDC10B}">
      <dsp:nvSpPr>
        <dsp:cNvPr id="0" name=""/>
        <dsp:cNvSpPr/>
      </dsp:nvSpPr>
      <dsp:spPr>
        <a:xfrm>
          <a:off x="333341" y="3859340"/>
          <a:ext cx="4666783" cy="35424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a:t>Perform predictive analysis using classification models</a:t>
          </a:r>
        </a:p>
      </dsp:txBody>
      <dsp:txXfrm>
        <a:off x="350634" y="3876633"/>
        <a:ext cx="4632197"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47DA-FB74-4250-86A3-23C74D09BC43}">
      <dsp:nvSpPr>
        <dsp:cNvPr id="0" name=""/>
        <dsp:cNvSpPr/>
      </dsp:nvSpPr>
      <dsp:spPr>
        <a:xfrm>
          <a:off x="2672229"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579012"/>
        <a:ext cx="22091" cy="4422"/>
      </dsp:txXfrm>
    </dsp:sp>
    <dsp:sp modelId="{4990E224-8673-4A62-9D99-068888DB1FDB}">
      <dsp:nvSpPr>
        <dsp:cNvPr id="0" name=""/>
        <dsp:cNvSpPr/>
      </dsp:nvSpPr>
      <dsp:spPr>
        <a:xfrm>
          <a:off x="753011" y="4917"/>
          <a:ext cx="1921018" cy="1152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I then explored the data using SQL</a:t>
          </a:r>
        </a:p>
      </dsp:txBody>
      <dsp:txXfrm>
        <a:off x="753011" y="4917"/>
        <a:ext cx="1921018" cy="1152611"/>
      </dsp:txXfrm>
    </dsp:sp>
    <dsp:sp modelId="{8BAE18A2-5F97-4D7D-BC11-38C9C20FADF9}">
      <dsp:nvSpPr>
        <dsp:cNvPr id="0" name=""/>
        <dsp:cNvSpPr/>
      </dsp:nvSpPr>
      <dsp:spPr>
        <a:xfrm>
          <a:off x="5035082"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181920"/>
              <a:satOff val="-10491"/>
              <a:lumOff val="107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579012"/>
        <a:ext cx="22091" cy="4422"/>
      </dsp:txXfrm>
    </dsp:sp>
    <dsp:sp modelId="{33AE4CF9-EF6F-43CE-A661-7E02638BC2FA}">
      <dsp:nvSpPr>
        <dsp:cNvPr id="0" name=""/>
        <dsp:cNvSpPr/>
      </dsp:nvSpPr>
      <dsp:spPr>
        <a:xfrm>
          <a:off x="3115864" y="4917"/>
          <a:ext cx="1921018" cy="1152611"/>
        </a:xfrm>
        <a:prstGeom prst="rect">
          <a:avLst/>
        </a:prstGeom>
        <a:gradFill rotWithShape="0">
          <a:gsLst>
            <a:gs pos="0">
              <a:schemeClr val="accent2">
                <a:hueOff val="-161707"/>
                <a:satOff val="-9325"/>
                <a:lumOff val="959"/>
                <a:alphaOff val="0"/>
                <a:satMod val="103000"/>
                <a:lumMod val="102000"/>
                <a:tint val="94000"/>
              </a:schemeClr>
            </a:gs>
            <a:gs pos="50000">
              <a:schemeClr val="accent2">
                <a:hueOff val="-161707"/>
                <a:satOff val="-9325"/>
                <a:lumOff val="959"/>
                <a:alphaOff val="0"/>
                <a:satMod val="110000"/>
                <a:lumMod val="100000"/>
                <a:shade val="100000"/>
              </a:schemeClr>
            </a:gs>
            <a:gs pos="100000">
              <a:schemeClr val="accent2">
                <a:hueOff val="-161707"/>
                <a:satOff val="-9325"/>
                <a:lumOff val="9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This involved using SQL to display the names of each Launch Site</a:t>
          </a:r>
        </a:p>
      </dsp:txBody>
      <dsp:txXfrm>
        <a:off x="3115864" y="4917"/>
        <a:ext cx="1921018" cy="1152611"/>
      </dsp:txXfrm>
    </dsp:sp>
    <dsp:sp modelId="{1EA6001F-941B-4611-87F0-0B6443259ED8}">
      <dsp:nvSpPr>
        <dsp:cNvPr id="0" name=""/>
        <dsp:cNvSpPr/>
      </dsp:nvSpPr>
      <dsp:spPr>
        <a:xfrm>
          <a:off x="7397935"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2507" y="579012"/>
        <a:ext cx="22091" cy="4422"/>
      </dsp:txXfrm>
    </dsp:sp>
    <dsp:sp modelId="{E65DC6F6-DDAE-41CD-B9C1-4CDA8DE5C160}">
      <dsp:nvSpPr>
        <dsp:cNvPr id="0" name=""/>
        <dsp:cNvSpPr/>
      </dsp:nvSpPr>
      <dsp:spPr>
        <a:xfrm>
          <a:off x="5478717" y="4917"/>
          <a:ext cx="1921018" cy="1152611"/>
        </a:xfrm>
        <a:prstGeom prst="rect">
          <a:avLst/>
        </a:prstGeom>
        <a:gradFill rotWithShape="0">
          <a:gsLst>
            <a:gs pos="0">
              <a:schemeClr val="accent2">
                <a:hueOff val="-323414"/>
                <a:satOff val="-18651"/>
                <a:lumOff val="1917"/>
                <a:alphaOff val="0"/>
                <a:satMod val="103000"/>
                <a:lumMod val="102000"/>
                <a:tint val="94000"/>
              </a:schemeClr>
            </a:gs>
            <a:gs pos="50000">
              <a:schemeClr val="accent2">
                <a:hueOff val="-323414"/>
                <a:satOff val="-18651"/>
                <a:lumOff val="1917"/>
                <a:alphaOff val="0"/>
                <a:satMod val="110000"/>
                <a:lumMod val="100000"/>
                <a:shade val="100000"/>
              </a:schemeClr>
            </a:gs>
            <a:gs pos="100000">
              <a:schemeClr val="accent2">
                <a:hueOff val="-323414"/>
                <a:satOff val="-18651"/>
                <a:lumOff val="19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I displaced  the total payload mass carried by boosters launched by NASA (CRS)</a:t>
          </a:r>
        </a:p>
      </dsp:txBody>
      <dsp:txXfrm>
        <a:off x="5478717" y="4917"/>
        <a:ext cx="1921018" cy="1152611"/>
      </dsp:txXfrm>
    </dsp:sp>
    <dsp:sp modelId="{80DAA383-61CD-45E1-84A0-C22BE27500B4}">
      <dsp:nvSpPr>
        <dsp:cNvPr id="0" name=""/>
        <dsp:cNvSpPr/>
      </dsp:nvSpPr>
      <dsp:spPr>
        <a:xfrm>
          <a:off x="1713520" y="1155729"/>
          <a:ext cx="7088559" cy="411234"/>
        </a:xfrm>
        <a:custGeom>
          <a:avLst/>
          <a:gdLst/>
          <a:ahLst/>
          <a:cxnLst/>
          <a:rect l="0" t="0" r="0" b="0"/>
          <a:pathLst>
            <a:path>
              <a:moveTo>
                <a:pt x="7088559" y="0"/>
              </a:moveTo>
              <a:lnTo>
                <a:pt x="7088559" y="222717"/>
              </a:lnTo>
              <a:lnTo>
                <a:pt x="0" y="222717"/>
              </a:lnTo>
              <a:lnTo>
                <a:pt x="0" y="411234"/>
              </a:lnTo>
            </a:path>
          </a:pathLst>
        </a:custGeom>
        <a:noFill/>
        <a:ln w="6350" cap="flat" cmpd="sng" algn="ctr">
          <a:solidFill>
            <a:schemeClr val="accent2">
              <a:hueOff val="-545761"/>
              <a:satOff val="-31473"/>
              <a:lumOff val="32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242" y="1359134"/>
        <a:ext cx="355115" cy="4422"/>
      </dsp:txXfrm>
    </dsp:sp>
    <dsp:sp modelId="{2EFAD5F2-CADB-4C8D-B8A3-A9F970761FA5}">
      <dsp:nvSpPr>
        <dsp:cNvPr id="0" name=""/>
        <dsp:cNvSpPr/>
      </dsp:nvSpPr>
      <dsp:spPr>
        <a:xfrm>
          <a:off x="7841570" y="4917"/>
          <a:ext cx="1921018" cy="1152611"/>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Aftwerwards I displayed average payload mass carried by booster version F9 v1.1</a:t>
          </a:r>
        </a:p>
      </dsp:txBody>
      <dsp:txXfrm>
        <a:off x="7841570" y="4917"/>
        <a:ext cx="1921018" cy="1152611"/>
      </dsp:txXfrm>
    </dsp:sp>
    <dsp:sp modelId="{63E86BA0-6B78-45BA-9076-1FA5851B4916}">
      <dsp:nvSpPr>
        <dsp:cNvPr id="0" name=""/>
        <dsp:cNvSpPr/>
      </dsp:nvSpPr>
      <dsp:spPr>
        <a:xfrm>
          <a:off x="2672229"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2173457"/>
        <a:ext cx="22091" cy="4422"/>
      </dsp:txXfrm>
    </dsp:sp>
    <dsp:sp modelId="{E863E005-8C7F-46A1-BBFD-3B252D2076F7}">
      <dsp:nvSpPr>
        <dsp:cNvPr id="0" name=""/>
        <dsp:cNvSpPr/>
      </dsp:nvSpPr>
      <dsp:spPr>
        <a:xfrm>
          <a:off x="753011" y="1599363"/>
          <a:ext cx="1921018" cy="1152611"/>
        </a:xfrm>
        <a:prstGeom prst="rect">
          <a:avLst/>
        </a:prstGeom>
        <a:gradFill rotWithShape="0">
          <a:gsLst>
            <a:gs pos="0">
              <a:schemeClr val="accent2">
                <a:hueOff val="-646828"/>
                <a:satOff val="-37301"/>
                <a:lumOff val="3835"/>
                <a:alphaOff val="0"/>
                <a:satMod val="103000"/>
                <a:lumMod val="102000"/>
                <a:tint val="94000"/>
              </a:schemeClr>
            </a:gs>
            <a:gs pos="50000">
              <a:schemeClr val="accent2">
                <a:hueOff val="-646828"/>
                <a:satOff val="-37301"/>
                <a:lumOff val="3835"/>
                <a:alphaOff val="0"/>
                <a:satMod val="110000"/>
                <a:lumMod val="100000"/>
                <a:shade val="100000"/>
              </a:schemeClr>
            </a:gs>
            <a:gs pos="100000">
              <a:schemeClr val="accent2">
                <a:hueOff val="-646828"/>
                <a:satOff val="-37301"/>
                <a:lumOff val="38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Following that  I listed the date when the first successful landing outcome in ground pad was achieved.</a:t>
          </a:r>
        </a:p>
      </dsp:txBody>
      <dsp:txXfrm>
        <a:off x="753011" y="1599363"/>
        <a:ext cx="1921018" cy="1152611"/>
      </dsp:txXfrm>
    </dsp:sp>
    <dsp:sp modelId="{C4507E02-0719-4CBA-88D9-F3F2417C81AA}">
      <dsp:nvSpPr>
        <dsp:cNvPr id="0" name=""/>
        <dsp:cNvSpPr/>
      </dsp:nvSpPr>
      <dsp:spPr>
        <a:xfrm>
          <a:off x="5035082"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909602"/>
              <a:satOff val="-52455"/>
              <a:lumOff val="539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2173457"/>
        <a:ext cx="22091" cy="4422"/>
      </dsp:txXfrm>
    </dsp:sp>
    <dsp:sp modelId="{AE1DDE4B-3522-423F-87BD-7187F4C7E7FF}">
      <dsp:nvSpPr>
        <dsp:cNvPr id="0" name=""/>
        <dsp:cNvSpPr/>
      </dsp:nvSpPr>
      <dsp:spPr>
        <a:xfrm>
          <a:off x="3115864" y="1599363"/>
          <a:ext cx="1921018" cy="1152611"/>
        </a:xfrm>
        <a:prstGeom prst="rect">
          <a:avLst/>
        </a:prstGeom>
        <a:gradFill rotWithShape="0">
          <a:gsLst>
            <a:gs pos="0">
              <a:schemeClr val="accent2">
                <a:hueOff val="-808535"/>
                <a:satOff val="-46627"/>
                <a:lumOff val="4793"/>
                <a:alphaOff val="0"/>
                <a:satMod val="103000"/>
                <a:lumMod val="102000"/>
                <a:tint val="94000"/>
              </a:schemeClr>
            </a:gs>
            <a:gs pos="50000">
              <a:schemeClr val="accent2">
                <a:hueOff val="-808535"/>
                <a:satOff val="-46627"/>
                <a:lumOff val="4793"/>
                <a:alphaOff val="0"/>
                <a:satMod val="110000"/>
                <a:lumMod val="100000"/>
                <a:shade val="100000"/>
              </a:schemeClr>
            </a:gs>
            <a:gs pos="100000">
              <a:schemeClr val="accent2">
                <a:hueOff val="-808535"/>
                <a:satOff val="-46627"/>
                <a:lumOff val="47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Then I listed the names of the boosters which have success in drone ship and have payload mass greater than 4000 but less than 6000.</a:t>
          </a:r>
        </a:p>
      </dsp:txBody>
      <dsp:txXfrm>
        <a:off x="3115864" y="1599363"/>
        <a:ext cx="1921018" cy="1152611"/>
      </dsp:txXfrm>
    </dsp:sp>
    <dsp:sp modelId="{337302AE-2544-4C4E-AB0E-84A63EE59A93}">
      <dsp:nvSpPr>
        <dsp:cNvPr id="0" name=""/>
        <dsp:cNvSpPr/>
      </dsp:nvSpPr>
      <dsp:spPr>
        <a:xfrm>
          <a:off x="7397935"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2507" y="2173457"/>
        <a:ext cx="22091" cy="4422"/>
      </dsp:txXfrm>
    </dsp:sp>
    <dsp:sp modelId="{BD5043E2-655C-4E62-8E8C-9611672F8CF8}">
      <dsp:nvSpPr>
        <dsp:cNvPr id="0" name=""/>
        <dsp:cNvSpPr/>
      </dsp:nvSpPr>
      <dsp:spPr>
        <a:xfrm>
          <a:off x="5478717" y="1599363"/>
          <a:ext cx="1921018" cy="1152611"/>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Next, I listed the total number of successful and failure mission outcomes.</a:t>
          </a:r>
        </a:p>
      </dsp:txBody>
      <dsp:txXfrm>
        <a:off x="5478717" y="1599363"/>
        <a:ext cx="1921018" cy="1152611"/>
      </dsp:txXfrm>
    </dsp:sp>
    <dsp:sp modelId="{8F21BB24-F0FA-46F1-B340-065E59E15B6B}">
      <dsp:nvSpPr>
        <dsp:cNvPr id="0" name=""/>
        <dsp:cNvSpPr/>
      </dsp:nvSpPr>
      <dsp:spPr>
        <a:xfrm>
          <a:off x="1713520" y="2750174"/>
          <a:ext cx="7088559" cy="411234"/>
        </a:xfrm>
        <a:custGeom>
          <a:avLst/>
          <a:gdLst/>
          <a:ahLst/>
          <a:cxnLst/>
          <a:rect l="0" t="0" r="0" b="0"/>
          <a:pathLst>
            <a:path>
              <a:moveTo>
                <a:pt x="7088559" y="0"/>
              </a:moveTo>
              <a:lnTo>
                <a:pt x="7088559" y="222717"/>
              </a:lnTo>
              <a:lnTo>
                <a:pt x="0" y="222717"/>
              </a:lnTo>
              <a:lnTo>
                <a:pt x="0" y="411234"/>
              </a:lnTo>
            </a:path>
          </a:pathLst>
        </a:custGeom>
        <a:noFill/>
        <a:ln w="6350" cap="flat" cmpd="sng" algn="ctr">
          <a:solidFill>
            <a:schemeClr val="accent2">
              <a:hueOff val="-1273443"/>
              <a:satOff val="-73437"/>
              <a:lumOff val="754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242" y="2953580"/>
        <a:ext cx="355115" cy="4422"/>
      </dsp:txXfrm>
    </dsp:sp>
    <dsp:sp modelId="{0B2EB174-7DB9-437E-A9C4-43BB8D9B8A4A}">
      <dsp:nvSpPr>
        <dsp:cNvPr id="0" name=""/>
        <dsp:cNvSpPr/>
      </dsp:nvSpPr>
      <dsp:spPr>
        <a:xfrm>
          <a:off x="7841570" y="1599363"/>
          <a:ext cx="1921018" cy="1152611"/>
        </a:xfrm>
        <a:prstGeom prst="rect">
          <a:avLst/>
        </a:prstGeom>
        <a:gradFill rotWithShape="0">
          <a:gsLst>
            <a:gs pos="0">
              <a:schemeClr val="accent2">
                <a:hueOff val="-1131949"/>
                <a:satOff val="-65277"/>
                <a:lumOff val="6711"/>
                <a:alphaOff val="0"/>
                <a:satMod val="103000"/>
                <a:lumMod val="102000"/>
                <a:tint val="94000"/>
              </a:schemeClr>
            </a:gs>
            <a:gs pos="50000">
              <a:schemeClr val="accent2">
                <a:hueOff val="-1131949"/>
                <a:satOff val="-65277"/>
                <a:lumOff val="6711"/>
                <a:alphaOff val="0"/>
                <a:satMod val="110000"/>
                <a:lumMod val="100000"/>
                <a:shade val="100000"/>
              </a:schemeClr>
            </a:gs>
            <a:gs pos="100000">
              <a:schemeClr val="accent2">
                <a:hueOff val="-1131949"/>
                <a:satOff val="-65277"/>
                <a:lumOff val="671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Afterwards, I Listed the   names of the booster_versions which have carried the maximum payload mass.</a:t>
          </a:r>
        </a:p>
      </dsp:txBody>
      <dsp:txXfrm>
        <a:off x="7841570" y="1599363"/>
        <a:ext cx="1921018" cy="1152611"/>
      </dsp:txXfrm>
    </dsp:sp>
    <dsp:sp modelId="{78C87D34-4C00-49EB-A9FE-D40CCB498145}">
      <dsp:nvSpPr>
        <dsp:cNvPr id="0" name=""/>
        <dsp:cNvSpPr/>
      </dsp:nvSpPr>
      <dsp:spPr>
        <a:xfrm>
          <a:off x="2672229" y="3724394"/>
          <a:ext cx="411234" cy="91440"/>
        </a:xfrm>
        <a:custGeom>
          <a:avLst/>
          <a:gdLst/>
          <a:ahLst/>
          <a:cxnLst/>
          <a:rect l="0" t="0" r="0" b="0"/>
          <a:pathLst>
            <a:path>
              <a:moveTo>
                <a:pt x="0" y="45720"/>
              </a:moveTo>
              <a:lnTo>
                <a:pt x="411234"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3767903"/>
        <a:ext cx="22091" cy="4422"/>
      </dsp:txXfrm>
    </dsp:sp>
    <dsp:sp modelId="{05C78D3B-25C0-4E1F-A47B-523963316DCB}">
      <dsp:nvSpPr>
        <dsp:cNvPr id="0" name=""/>
        <dsp:cNvSpPr/>
      </dsp:nvSpPr>
      <dsp:spPr>
        <a:xfrm>
          <a:off x="753011" y="3193808"/>
          <a:ext cx="1921018" cy="1152611"/>
        </a:xfrm>
        <a:prstGeom prst="rect">
          <a:avLst/>
        </a:prstGeom>
        <a:gradFill rotWithShape="0">
          <a:gsLst>
            <a:gs pos="0">
              <a:schemeClr val="accent2">
                <a:hueOff val="-1293656"/>
                <a:satOff val="-74603"/>
                <a:lumOff val="7669"/>
                <a:alphaOff val="0"/>
                <a:satMod val="103000"/>
                <a:lumMod val="102000"/>
                <a:tint val="94000"/>
              </a:schemeClr>
            </a:gs>
            <a:gs pos="50000">
              <a:schemeClr val="accent2">
                <a:hueOff val="-1293656"/>
                <a:satOff val="-74603"/>
                <a:lumOff val="7669"/>
                <a:alphaOff val="0"/>
                <a:satMod val="110000"/>
                <a:lumMod val="100000"/>
                <a:shade val="100000"/>
              </a:schemeClr>
            </a:gs>
            <a:gs pos="100000">
              <a:schemeClr val="accent2">
                <a:hueOff val="-1293656"/>
                <a:satOff val="-74603"/>
                <a:lumOff val="76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Finally I ranked the count of landing outcomes (such as Failure (drone ship) or Success (ground pad)) between the date 2010-06-04 and 2017-03-20, in descending order.</a:t>
          </a:r>
        </a:p>
      </dsp:txBody>
      <dsp:txXfrm>
        <a:off x="753011" y="3193808"/>
        <a:ext cx="1921018" cy="1152611"/>
      </dsp:txXfrm>
    </dsp:sp>
    <dsp:sp modelId="{2DEA5D46-851C-4D69-9A28-DF0F476F410D}">
      <dsp:nvSpPr>
        <dsp:cNvPr id="0" name=""/>
        <dsp:cNvSpPr/>
      </dsp:nvSpPr>
      <dsp:spPr>
        <a:xfrm>
          <a:off x="3115864" y="3193808"/>
          <a:ext cx="1921018" cy="115261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You can follow along </a:t>
          </a:r>
          <a:r>
            <a:rPr lang="en-US" sz="1200" kern="1200">
              <a:hlinkClick xmlns:r="http://schemas.openxmlformats.org/officeDocument/2006/relationships" r:id="rId1"/>
            </a:rPr>
            <a:t>here</a:t>
          </a:r>
          <a:r>
            <a:rPr lang="en-US" sz="1200" kern="1200"/>
            <a:t>.</a:t>
          </a:r>
        </a:p>
      </dsp:txBody>
      <dsp:txXfrm>
        <a:off x="3115864" y="3193808"/>
        <a:ext cx="1921018" cy="115261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005139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wogunzpadre/SpaceXCapstone/blob/main/lab_jupyter_launch_site_location.ipynb" TargetMode="Externa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wogunzpadre/SpaceXCapstone/blob/main/spacex_dash_app.py" TargetMode="External"/><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twogunzpadre/SpaceXCapstone/blob/main/SpaceX_Machine%20Learning%20Prediction_Part_5.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twogunzpadre/SpaceXCapstone/blob/main/jupyter-labs-spacex-data-collection-api.ipynb"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twogunzpadre/SpaceXCapstone/blob/main/jupyter-labs-webscraping.ipynb"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hyperlink" Target="https://github.com/twogunzpadre/SpaceXCapstone/blob/main/edadataviz.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Keith Tutwiler</a:t>
            </a:r>
          </a:p>
          <a:p>
            <a:r>
              <a:rPr lang="en-US" dirty="0">
                <a:solidFill>
                  <a:schemeClr val="bg2"/>
                </a:solidFill>
                <a:latin typeface="Abadi" panose="020B0604020104020204" pitchFamily="34" charset="0"/>
                <a:ea typeface="SF Pro" pitchFamily="2" charset="0"/>
                <a:cs typeface="SF Pro" pitchFamily="2" charset="0"/>
              </a:rPr>
              <a:t>5/2/2024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4B8327-8D1D-DF5A-120B-431AF35162F4}"/>
              </a:ext>
            </a:extLst>
          </p:cNvPr>
          <p:cNvPicPr>
            <a:picLocks noChangeAspect="1"/>
          </p:cNvPicPr>
          <p:nvPr/>
        </p:nvPicPr>
        <p:blipFill rotWithShape="1">
          <a:blip r:embed="rId2">
            <a:duotone>
              <a:schemeClr val="bg2">
                <a:shade val="45000"/>
                <a:satMod val="135000"/>
              </a:schemeClr>
              <a:prstClr val="white"/>
            </a:duotone>
          </a:blip>
          <a:src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10</a:t>
            </a:fld>
            <a:endParaRPr lang="en-US" sz="1200">
              <a:solidFill>
                <a:prstClr val="black">
                  <a:tint val="75000"/>
                </a:prstClr>
              </a:solidFill>
              <a:latin typeface="Calibri" panose="020F0502020204030204"/>
            </a:endParaRPr>
          </a:p>
        </p:txBody>
      </p:sp>
      <p:graphicFrame>
        <p:nvGraphicFramePr>
          <p:cNvPr id="7" name="Content Placeholder 4">
            <a:extLst>
              <a:ext uri="{FF2B5EF4-FFF2-40B4-BE49-F238E27FC236}">
                <a16:creationId xmlns:a16="http://schemas.microsoft.com/office/drawing/2014/main" id="{5D16F8DD-119A-B9B2-0288-9B0949FF9D4B}"/>
              </a:ext>
            </a:extLst>
          </p:cNvPr>
          <p:cNvGraphicFramePr>
            <a:graphicFrameLocks noGrp="1"/>
          </p:cNvGraphicFramePr>
          <p:nvPr>
            <p:ph idx="4294967295"/>
            <p:extLst>
              <p:ext uri="{D42A27DB-BD31-4B8C-83A1-F6EECF244321}">
                <p14:modId xmlns:p14="http://schemas.microsoft.com/office/powerpoint/2010/main" val="1609680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6823878" y="741391"/>
            <a:ext cx="4491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Build an Interactive Map with Folium</a:t>
            </a:r>
          </a:p>
        </p:txBody>
      </p:sp>
      <p:pic>
        <p:nvPicPr>
          <p:cNvPr id="7" name="Picture 6" descr="World map with flight paths">
            <a:extLst>
              <a:ext uri="{FF2B5EF4-FFF2-40B4-BE49-F238E27FC236}">
                <a16:creationId xmlns:a16="http://schemas.microsoft.com/office/drawing/2014/main" id="{A87DE344-0706-9218-11FA-3E27B09FD95A}"/>
              </a:ext>
            </a:extLst>
          </p:cNvPr>
          <p:cNvPicPr>
            <a:picLocks noChangeAspect="1"/>
          </p:cNvPicPr>
          <p:nvPr/>
        </p:nvPicPr>
        <p:blipFill rotWithShape="1">
          <a:blip r:embed="rId2"/>
          <a:srcRect l="15944" r="23390" b="1"/>
          <a:stretch/>
        </p:blipFill>
        <p:spPr>
          <a:xfrm>
            <a:off x="20" y="10"/>
            <a:ext cx="6095980" cy="6857990"/>
          </a:xfrm>
          <a:prstGeom prst="rect">
            <a:avLst/>
          </a:prstGeom>
        </p:spPr>
      </p:pic>
      <p:grpSp>
        <p:nvGrpSpPr>
          <p:cNvPr id="11" name="Group 10">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23878" y="2533476"/>
            <a:ext cx="4491820" cy="3447832"/>
          </a:xfrm>
          <a:prstGeom prst="rect">
            <a:avLst/>
          </a:prstGeom>
        </p:spPr>
        <p:txBody>
          <a:bodyPr vert="horz" lIns="91440" tIns="45720" rIns="91440" bIns="45720" rtlCol="0" anchor="t">
            <a:normAutofit/>
          </a:bodyPr>
          <a:lstStyle/>
          <a:p>
            <a:pPr>
              <a:spcBef>
                <a:spcPts val="1400"/>
              </a:spcBef>
            </a:pPr>
            <a:r>
              <a:rPr lang="en-US" sz="1700" dirty="0"/>
              <a:t>An interactive map was created to highlight the specific map coordinates the rockets were launched from.  The map highlights the successful and failed launches with markers and circles</a:t>
            </a:r>
          </a:p>
          <a:p>
            <a:pPr>
              <a:spcBef>
                <a:spcPts val="1400"/>
              </a:spcBef>
            </a:pPr>
            <a:r>
              <a:rPr lang="en-US" sz="1700" dirty="0"/>
              <a:t>We then calculated the distances between launch sites and their proximities</a:t>
            </a:r>
          </a:p>
          <a:p>
            <a:pPr>
              <a:spcBef>
                <a:spcPts val="1400"/>
              </a:spcBef>
            </a:pPr>
            <a:r>
              <a:rPr lang="en-US" sz="1700" dirty="0"/>
              <a:t>This helped determine which launch sites had the best chance of success</a:t>
            </a:r>
          </a:p>
          <a:p>
            <a:pPr>
              <a:spcBef>
                <a:spcPts val="1400"/>
              </a:spcBef>
            </a:pPr>
            <a:r>
              <a:rPr lang="en-US" sz="1700" dirty="0"/>
              <a:t>To take a look at how this process was performed please click </a:t>
            </a:r>
            <a:r>
              <a:rPr lang="en-US" sz="1700" dirty="0">
                <a:hlinkClick r:id="rId3"/>
              </a:rPr>
              <a:t>here</a:t>
            </a:r>
            <a:endParaRPr lang="en-US" sz="1700" dirty="0"/>
          </a:p>
          <a:p>
            <a:endParaRPr lang="en-US" sz="1700" dirty="0"/>
          </a:p>
          <a:p>
            <a:endParaRPr lang="en-US" sz="17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11</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
            <a:extLst>
              <a:ext uri="{FF2B5EF4-FFF2-40B4-BE49-F238E27FC236}">
                <a16:creationId xmlns:a16="http://schemas.microsoft.com/office/drawing/2014/main" id="{854F57E7-500B-9452-3926-9699B6730AA2}"/>
              </a:ext>
            </a:extLst>
          </p:cNvPr>
          <p:cNvPicPr>
            <a:picLocks noChangeAspect="1"/>
          </p:cNvPicPr>
          <p:nvPr/>
        </p:nvPicPr>
        <p:blipFill rotWithShape="1">
          <a:blip r:embed="rId2"/>
          <a:srcRect l="19714" r="30980"/>
          <a:stretch/>
        </p:blipFill>
        <p:spPr>
          <a:xfrm>
            <a:off x="-1" y="-2"/>
            <a:ext cx="5410198"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5317" y="2743200"/>
            <a:ext cx="5247340" cy="3496878"/>
          </a:xfrm>
          <a:prstGeom prst="rect">
            <a:avLst/>
          </a:prstGeom>
        </p:spPr>
        <p:txBody>
          <a:bodyPr vert="horz" lIns="91440" tIns="45720" rIns="91440" bIns="45720" rtlCol="0" anchor="ctr">
            <a:normAutofit/>
          </a:bodyPr>
          <a:lstStyle/>
          <a:p>
            <a:pPr>
              <a:spcBef>
                <a:spcPts val="1400"/>
              </a:spcBef>
            </a:pPr>
            <a:r>
              <a:rPr lang="en-US" sz="1400" dirty="0"/>
              <a:t>Here we made two interactive dashboards containing a Pie chart and Scatter Plots using </a:t>
            </a:r>
            <a:r>
              <a:rPr lang="en-US" sz="1400" dirty="0" err="1"/>
              <a:t>Plotly</a:t>
            </a:r>
            <a:r>
              <a:rPr lang="en-US" sz="1400" dirty="0"/>
              <a:t> Dash</a:t>
            </a:r>
          </a:p>
          <a:p>
            <a:pPr>
              <a:spcBef>
                <a:spcPts val="1400"/>
              </a:spcBef>
            </a:pPr>
            <a:r>
              <a:rPr lang="en-US" sz="1400" dirty="0"/>
              <a:t>With my Pie chart you can see the success/failure proportion for each Launch Site with a drop-down menu</a:t>
            </a:r>
          </a:p>
          <a:p>
            <a:pPr>
              <a:spcBef>
                <a:spcPts val="1400"/>
              </a:spcBef>
            </a:pPr>
            <a:r>
              <a:rPr lang="en-US" sz="1400" dirty="0"/>
              <a:t>With my Scatter plot you can see the correlation of each Launch Site and the Payload Mass(kg) and a hue the shows the successful or failed launch site.</a:t>
            </a:r>
          </a:p>
          <a:p>
            <a:pPr>
              <a:spcBef>
                <a:spcPts val="1400"/>
              </a:spcBef>
            </a:pPr>
            <a:r>
              <a:rPr lang="en-US" sz="1400" dirty="0"/>
              <a:t>The Scatter plot is interactive and allows you to select the Payload Mass range preferential analysis</a:t>
            </a:r>
          </a:p>
          <a:p>
            <a:pPr>
              <a:spcBef>
                <a:spcPts val="1400"/>
              </a:spcBef>
            </a:pPr>
            <a:r>
              <a:rPr lang="en-US" sz="1400" dirty="0"/>
              <a:t>With these plots you help determine with Launch Site had the highest probability of success and which payload ranges had the highest/lowest success rates</a:t>
            </a:r>
          </a:p>
          <a:p>
            <a:pPr>
              <a:spcBef>
                <a:spcPts val="1400"/>
              </a:spcBef>
            </a:pPr>
            <a:r>
              <a:rPr lang="en-US" sz="1400" dirty="0"/>
              <a:t>You can see the code needed to complete the dash app </a:t>
            </a:r>
            <a:r>
              <a:rPr lang="en-US" sz="1400" dirty="0">
                <a:hlinkClick r:id="rId3"/>
              </a:rPr>
              <a:t>here</a:t>
            </a:r>
            <a:endParaRPr lang="en-US" sz="1400" dirty="0"/>
          </a:p>
          <a:p>
            <a:endParaRPr lang="en-US" sz="14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12</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p:cNvSpPr>
          <p:nvPr/>
        </p:nvSpPr>
        <p:spPr>
          <a:xfrm>
            <a:off x="8551813" y="5700641"/>
            <a:ext cx="2343546" cy="343124"/>
          </a:xfrm>
          <a:prstGeom prst="rect">
            <a:avLst/>
          </a:prstGeom>
        </p:spPr>
        <p:txBody>
          <a:bodyPr/>
          <a:lstStyle/>
          <a:p>
            <a:pPr defTabSz="777240">
              <a:spcAft>
                <a:spcPts val="600"/>
              </a:spcAft>
            </a:pPr>
            <a:fld id="{5075537C-CA84-1446-933C-8E9D027F9201}" type="slidenum">
              <a:rPr lang="en-US" sz="1530" kern="1200">
                <a:solidFill>
                  <a:schemeClr val="tx1"/>
                </a:solidFill>
                <a:latin typeface="+mn-lt"/>
                <a:ea typeface="+mn-ea"/>
                <a:cs typeface="+mn-cs"/>
              </a:rPr>
              <a:pPr defTabSz="777240">
                <a:spcAft>
                  <a:spcPts val="600"/>
                </a:spcAft>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764514" y="2112579"/>
            <a:ext cx="8325765" cy="3717396"/>
          </a:xfrm>
          <a:prstGeom prst="rect">
            <a:avLst/>
          </a:prstGeom>
        </p:spPr>
        <p:txBody>
          <a:bodyPr>
            <a:normAutofit/>
          </a:bodyPr>
          <a:lstStyle/>
          <a:p>
            <a:pPr defTabSz="777240">
              <a:spcBef>
                <a:spcPts val="1190"/>
              </a:spcBef>
            </a:pPr>
            <a:r>
              <a:rPr lang="en-US" sz="1870" kern="1200" dirty="0">
                <a:solidFill>
                  <a:schemeClr val="accent3">
                    <a:lumMod val="25000"/>
                  </a:schemeClr>
                </a:solidFill>
                <a:latin typeface="Abadi" panose="020B0604020104020204" pitchFamily="34" charset="0"/>
                <a:ea typeface="+mn-ea"/>
                <a:cs typeface="+mn-cs"/>
              </a:rPr>
              <a:t>Finally, python machine learning models (LR, SVM, Decision Trees, and KNN) were used on the data to make predictions for the launches</a:t>
            </a:r>
          </a:p>
          <a:p>
            <a:pPr marL="0" indent="0">
              <a:buNone/>
            </a:pPr>
            <a:endParaRPr lang="en-US" dirty="0"/>
          </a:p>
        </p:txBody>
      </p:sp>
      <p:sp>
        <p:nvSpPr>
          <p:cNvPr id="2" name="Rectangle 1">
            <a:extLst>
              <a:ext uri="{FF2B5EF4-FFF2-40B4-BE49-F238E27FC236}">
                <a16:creationId xmlns:a16="http://schemas.microsoft.com/office/drawing/2014/main" id="{A697FE68-78F8-D58C-0C4E-48C3876CFF99}"/>
              </a:ext>
            </a:extLst>
          </p:cNvPr>
          <p:cNvSpPr/>
          <p:nvPr/>
        </p:nvSpPr>
        <p:spPr>
          <a:xfrm>
            <a:off x="1320581" y="2905774"/>
            <a:ext cx="2873634" cy="9020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77240">
              <a:spcAft>
                <a:spcPts val="600"/>
              </a:spcAft>
            </a:pPr>
            <a:r>
              <a:rPr lang="en-US" sz="1530" kern="1200">
                <a:solidFill>
                  <a:schemeClr val="dk1"/>
                </a:solidFill>
                <a:latin typeface="+mn-lt"/>
                <a:ea typeface="+mn-ea"/>
                <a:cs typeface="+mn-cs"/>
              </a:rPr>
              <a:t>First were imported our Libraries and imported the data</a:t>
            </a:r>
            <a:endParaRPr lang="en-US"/>
          </a:p>
        </p:txBody>
      </p:sp>
      <p:sp>
        <p:nvSpPr>
          <p:cNvPr id="8" name="Arrow: Right 7">
            <a:extLst>
              <a:ext uri="{FF2B5EF4-FFF2-40B4-BE49-F238E27FC236}">
                <a16:creationId xmlns:a16="http://schemas.microsoft.com/office/drawing/2014/main" id="{C0DE89C7-26DA-4E38-7BB9-CED93322790E}"/>
              </a:ext>
            </a:extLst>
          </p:cNvPr>
          <p:cNvSpPr/>
          <p:nvPr/>
        </p:nvSpPr>
        <p:spPr>
          <a:xfrm>
            <a:off x="4303356" y="3138268"/>
            <a:ext cx="334793" cy="4277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1A43C7-10F0-7233-7FE3-F28E02CACACF}"/>
              </a:ext>
            </a:extLst>
          </p:cNvPr>
          <p:cNvSpPr/>
          <p:nvPr/>
        </p:nvSpPr>
        <p:spPr>
          <a:xfrm>
            <a:off x="4826601" y="2905774"/>
            <a:ext cx="2613240" cy="9020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77240">
              <a:spcAft>
                <a:spcPts val="600"/>
              </a:spcAft>
            </a:pPr>
            <a:r>
              <a:rPr lang="en-US" sz="1530" kern="1200">
                <a:solidFill>
                  <a:schemeClr val="dk1"/>
                </a:solidFill>
                <a:latin typeface="+mn-lt"/>
                <a:ea typeface="+mn-ea"/>
                <a:cs typeface="+mn-cs"/>
              </a:rPr>
              <a:t>Separated the Class column into a </a:t>
            </a:r>
            <a:r>
              <a:rPr lang="en-US" sz="1530" kern="1200" err="1">
                <a:solidFill>
                  <a:schemeClr val="dk1"/>
                </a:solidFill>
                <a:latin typeface="+mn-lt"/>
                <a:ea typeface="+mn-ea"/>
                <a:cs typeface="+mn-cs"/>
              </a:rPr>
              <a:t>prectiction</a:t>
            </a:r>
            <a:r>
              <a:rPr lang="en-US" sz="1530" kern="1200">
                <a:solidFill>
                  <a:schemeClr val="dk1"/>
                </a:solidFill>
                <a:latin typeface="+mn-lt"/>
                <a:ea typeface="+mn-ea"/>
                <a:cs typeface="+mn-cs"/>
              </a:rPr>
              <a:t> variable (Y)</a:t>
            </a:r>
            <a:endParaRPr lang="en-US"/>
          </a:p>
        </p:txBody>
      </p:sp>
      <p:sp>
        <p:nvSpPr>
          <p:cNvPr id="10" name="Arrow: Right 9">
            <a:extLst>
              <a:ext uri="{FF2B5EF4-FFF2-40B4-BE49-F238E27FC236}">
                <a16:creationId xmlns:a16="http://schemas.microsoft.com/office/drawing/2014/main" id="{CFA2A522-5DE0-8591-8C8F-0077634CB913}"/>
              </a:ext>
            </a:extLst>
          </p:cNvPr>
          <p:cNvSpPr/>
          <p:nvPr/>
        </p:nvSpPr>
        <p:spPr>
          <a:xfrm>
            <a:off x="7625837" y="3138268"/>
            <a:ext cx="365150" cy="4277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8C51E9-7FB5-AE9B-25D3-11554C381AB2}"/>
              </a:ext>
            </a:extLst>
          </p:cNvPr>
          <p:cNvSpPr/>
          <p:nvPr/>
        </p:nvSpPr>
        <p:spPr>
          <a:xfrm>
            <a:off x="8248923" y="2924479"/>
            <a:ext cx="2613240" cy="9020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77240">
              <a:spcAft>
                <a:spcPts val="600"/>
              </a:spcAft>
            </a:pPr>
            <a:r>
              <a:rPr lang="en-US" sz="1530" kern="1200">
                <a:solidFill>
                  <a:schemeClr val="dk1"/>
                </a:solidFill>
                <a:latin typeface="+mn-lt"/>
                <a:ea typeface="+mn-ea"/>
                <a:cs typeface="+mn-cs"/>
              </a:rPr>
              <a:t>Took the rest of the columns and assigned to a another variable (X) and standardized it</a:t>
            </a:r>
            <a:endParaRPr lang="en-US"/>
          </a:p>
        </p:txBody>
      </p:sp>
      <p:cxnSp>
        <p:nvCxnSpPr>
          <p:cNvPr id="14" name="Connector: Elbow 13">
            <a:extLst>
              <a:ext uri="{FF2B5EF4-FFF2-40B4-BE49-F238E27FC236}">
                <a16:creationId xmlns:a16="http://schemas.microsoft.com/office/drawing/2014/main" id="{0C5DC661-BD7C-6FDF-95B0-0AE7BF827B28}"/>
              </a:ext>
            </a:extLst>
          </p:cNvPr>
          <p:cNvCxnSpPr>
            <a:cxnSpLocks/>
            <a:stCxn id="11" idx="3"/>
          </p:cNvCxnSpPr>
          <p:nvPr/>
        </p:nvCxnSpPr>
        <p:spPr>
          <a:xfrm flipH="1">
            <a:off x="1915768" y="3375518"/>
            <a:ext cx="8946395" cy="641580"/>
          </a:xfrm>
          <a:prstGeom prst="bentConnector3">
            <a:avLst>
              <a:gd name="adj1" fmla="val -2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DD7038F-5EDE-C5F1-3C38-097BD79538D9}"/>
              </a:ext>
            </a:extLst>
          </p:cNvPr>
          <p:cNvCxnSpPr>
            <a:cxnSpLocks/>
          </p:cNvCxnSpPr>
          <p:nvPr/>
        </p:nvCxnSpPr>
        <p:spPr>
          <a:xfrm>
            <a:off x="1915768" y="4045102"/>
            <a:ext cx="530088" cy="3931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7D55BEC-3CAA-5676-3A83-F42AE4CC901A}"/>
              </a:ext>
            </a:extLst>
          </p:cNvPr>
          <p:cNvSpPr/>
          <p:nvPr/>
        </p:nvSpPr>
        <p:spPr>
          <a:xfrm>
            <a:off x="1450778" y="3971277"/>
            <a:ext cx="1990154" cy="8417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77240">
              <a:spcAft>
                <a:spcPts val="600"/>
              </a:spcAft>
            </a:pPr>
            <a:r>
              <a:rPr lang="en-US" sz="1530" kern="1200">
                <a:solidFill>
                  <a:schemeClr val="dk1"/>
                </a:solidFill>
                <a:latin typeface="+mn-lt"/>
                <a:ea typeface="+mn-ea"/>
                <a:cs typeface="+mn-cs"/>
              </a:rPr>
              <a:t>Split the Data into training and testing</a:t>
            </a:r>
            <a:endParaRPr lang="en-US"/>
          </a:p>
        </p:txBody>
      </p:sp>
      <p:sp>
        <p:nvSpPr>
          <p:cNvPr id="27" name="Arrow: Right 26">
            <a:extLst>
              <a:ext uri="{FF2B5EF4-FFF2-40B4-BE49-F238E27FC236}">
                <a16:creationId xmlns:a16="http://schemas.microsoft.com/office/drawing/2014/main" id="{D4D2CEC5-6F77-4FF1-386B-3C6F02E8412E}"/>
              </a:ext>
            </a:extLst>
          </p:cNvPr>
          <p:cNvSpPr/>
          <p:nvPr/>
        </p:nvSpPr>
        <p:spPr>
          <a:xfrm>
            <a:off x="3701326" y="4277597"/>
            <a:ext cx="399891" cy="323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5C8CC2C-B44D-3C4A-1FC5-123BB9077EDF}"/>
              </a:ext>
            </a:extLst>
          </p:cNvPr>
          <p:cNvSpPr/>
          <p:nvPr/>
        </p:nvSpPr>
        <p:spPr>
          <a:xfrm>
            <a:off x="4211585" y="4086117"/>
            <a:ext cx="3431622" cy="954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77240">
              <a:spcAft>
                <a:spcPts val="600"/>
              </a:spcAft>
            </a:pPr>
            <a:r>
              <a:rPr lang="en-US" sz="1530" kern="1200" dirty="0">
                <a:solidFill>
                  <a:schemeClr val="dk1"/>
                </a:solidFill>
                <a:latin typeface="+mn-lt"/>
                <a:ea typeface="+mn-ea"/>
                <a:cs typeface="+mn-cs"/>
              </a:rPr>
              <a:t>Created a Logistic Regression, Support Vector Machine, Decision Tree, and K nearest Neighbor Objects</a:t>
            </a:r>
          </a:p>
        </p:txBody>
      </p:sp>
      <p:sp>
        <p:nvSpPr>
          <p:cNvPr id="33" name="Arrow: Right 32">
            <a:extLst>
              <a:ext uri="{FF2B5EF4-FFF2-40B4-BE49-F238E27FC236}">
                <a16:creationId xmlns:a16="http://schemas.microsoft.com/office/drawing/2014/main" id="{A1A5DE75-8454-AB69-E996-23D85E33E503}"/>
              </a:ext>
            </a:extLst>
          </p:cNvPr>
          <p:cNvSpPr/>
          <p:nvPr/>
        </p:nvSpPr>
        <p:spPr>
          <a:xfrm>
            <a:off x="7728135" y="4277597"/>
            <a:ext cx="341636" cy="3699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EEC843-DF14-4A50-BB51-5013BFD0D782}"/>
              </a:ext>
            </a:extLst>
          </p:cNvPr>
          <p:cNvSpPr/>
          <p:nvPr/>
        </p:nvSpPr>
        <p:spPr>
          <a:xfrm>
            <a:off x="8205263" y="4177586"/>
            <a:ext cx="2343546" cy="7459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77240">
              <a:spcAft>
                <a:spcPts val="600"/>
              </a:spcAft>
            </a:pPr>
            <a:r>
              <a:rPr lang="en-US" sz="1530" kern="1200">
                <a:solidFill>
                  <a:schemeClr val="dk1"/>
                </a:solidFill>
                <a:latin typeface="+mn-lt"/>
                <a:ea typeface="+mn-ea"/>
                <a:cs typeface="+mn-cs"/>
              </a:rPr>
              <a:t>Used each object to make a prediction</a:t>
            </a:r>
            <a:endParaRPr lang="en-US"/>
          </a:p>
        </p:txBody>
      </p:sp>
      <p:cxnSp>
        <p:nvCxnSpPr>
          <p:cNvPr id="47" name="Connector: Elbow 46">
            <a:extLst>
              <a:ext uri="{FF2B5EF4-FFF2-40B4-BE49-F238E27FC236}">
                <a16:creationId xmlns:a16="http://schemas.microsoft.com/office/drawing/2014/main" id="{454FBEB6-2591-4CC2-9EF7-3A0D515F377D}"/>
              </a:ext>
            </a:extLst>
          </p:cNvPr>
          <p:cNvCxnSpPr>
            <a:cxnSpLocks/>
          </p:cNvCxnSpPr>
          <p:nvPr/>
        </p:nvCxnSpPr>
        <p:spPr>
          <a:xfrm flipH="1">
            <a:off x="1602414" y="4591748"/>
            <a:ext cx="8946395" cy="641580"/>
          </a:xfrm>
          <a:prstGeom prst="bentConnector3">
            <a:avLst>
              <a:gd name="adj1" fmla="val -2183"/>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B9151F5-A564-FE37-BC91-1BA03674EA51}"/>
              </a:ext>
            </a:extLst>
          </p:cNvPr>
          <p:cNvSpPr/>
          <p:nvPr/>
        </p:nvSpPr>
        <p:spPr>
          <a:xfrm>
            <a:off x="1450778" y="5106717"/>
            <a:ext cx="2743437" cy="11742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77240">
              <a:spcAft>
                <a:spcPts val="600"/>
              </a:spcAft>
            </a:pPr>
            <a:r>
              <a:rPr lang="en-US" sz="1530" kern="1200">
                <a:solidFill>
                  <a:schemeClr val="dk1"/>
                </a:solidFill>
                <a:latin typeface="+mn-lt"/>
                <a:ea typeface="+mn-ea"/>
                <a:cs typeface="+mn-cs"/>
              </a:rPr>
              <a:t>Calculated a Score foreach model used</a:t>
            </a:r>
            <a:endParaRPr lang="en-US"/>
          </a:p>
        </p:txBody>
      </p:sp>
      <p:sp>
        <p:nvSpPr>
          <p:cNvPr id="49" name="Arrow: Right 48">
            <a:extLst>
              <a:ext uri="{FF2B5EF4-FFF2-40B4-BE49-F238E27FC236}">
                <a16:creationId xmlns:a16="http://schemas.microsoft.com/office/drawing/2014/main" id="{2B8E0ACC-F1CC-047A-03B1-797D4B1AF9BD}"/>
              </a:ext>
            </a:extLst>
          </p:cNvPr>
          <p:cNvSpPr/>
          <p:nvPr/>
        </p:nvSpPr>
        <p:spPr>
          <a:xfrm>
            <a:off x="4356316" y="5547479"/>
            <a:ext cx="944574" cy="4041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CEBE2AF-1DFF-C4ED-63FC-D9B2F8B74B22}"/>
              </a:ext>
            </a:extLst>
          </p:cNvPr>
          <p:cNvSpPr/>
          <p:nvPr/>
        </p:nvSpPr>
        <p:spPr>
          <a:xfrm>
            <a:off x="5589183" y="5360917"/>
            <a:ext cx="2036654" cy="8832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77240">
              <a:spcAft>
                <a:spcPts val="600"/>
              </a:spcAft>
            </a:pPr>
            <a:r>
              <a:rPr lang="en-US" sz="1530" kern="1200">
                <a:solidFill>
                  <a:schemeClr val="dk1"/>
                </a:solidFill>
                <a:latin typeface="+mn-lt"/>
                <a:ea typeface="+mn-ea"/>
                <a:cs typeface="+mn-cs"/>
              </a:rPr>
              <a:t>Plotted a confusion matrix for each model to visualize the false positives and negatives</a:t>
            </a:r>
            <a:endParaRPr lang="en-US"/>
          </a:p>
        </p:txBody>
      </p:sp>
      <p:sp>
        <p:nvSpPr>
          <p:cNvPr id="52" name="Arrow: Right 51">
            <a:extLst>
              <a:ext uri="{FF2B5EF4-FFF2-40B4-BE49-F238E27FC236}">
                <a16:creationId xmlns:a16="http://schemas.microsoft.com/office/drawing/2014/main" id="{CD7AEABE-FA8C-69CC-ABE9-28F22FD1CCF6}"/>
              </a:ext>
            </a:extLst>
          </p:cNvPr>
          <p:cNvSpPr/>
          <p:nvPr/>
        </p:nvSpPr>
        <p:spPr>
          <a:xfrm>
            <a:off x="7699006" y="5600630"/>
            <a:ext cx="721381" cy="3898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025A429-8141-9928-E5D9-8B9ACFF2AA3B}"/>
              </a:ext>
            </a:extLst>
          </p:cNvPr>
          <p:cNvSpPr/>
          <p:nvPr/>
        </p:nvSpPr>
        <p:spPr>
          <a:xfrm>
            <a:off x="8741811" y="5360917"/>
            <a:ext cx="1792402" cy="9444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77240">
              <a:spcAft>
                <a:spcPts val="600"/>
              </a:spcAft>
            </a:pPr>
            <a:r>
              <a:rPr lang="en-US" sz="1530" kern="1200">
                <a:solidFill>
                  <a:schemeClr val="dk1"/>
                </a:solidFill>
                <a:latin typeface="+mn-lt"/>
                <a:ea typeface="+mn-ea"/>
                <a:cs typeface="+mn-cs"/>
              </a:rPr>
              <a:t>Check it out </a:t>
            </a:r>
            <a:r>
              <a:rPr lang="en-US" sz="1530" kern="1200">
                <a:solidFill>
                  <a:schemeClr val="dk1"/>
                </a:solidFill>
                <a:latin typeface="+mn-lt"/>
                <a:ea typeface="+mn-ea"/>
                <a:cs typeface="+mn-cs"/>
                <a:hlinkClick r:id="rId2"/>
              </a:rPr>
              <a:t>here</a:t>
            </a:r>
            <a:r>
              <a:rPr lang="en-US" sz="1530" kern="1200">
                <a:solidFill>
                  <a:schemeClr val="dk1"/>
                </a:solidFill>
                <a:latin typeface="+mn-lt"/>
                <a:ea typeface="+mn-ea"/>
                <a:cs typeface="+mn-cs"/>
              </a:rPr>
              <a:t> to see the entire process</a:t>
            </a:r>
            <a:endParaRPr lang="en-US"/>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Flight Number vs. Launch Site</a:t>
            </a:r>
          </a:p>
        </p:txBody>
      </p:sp>
      <p:pic>
        <p:nvPicPr>
          <p:cNvPr id="6" name="Picture 5">
            <a:extLst>
              <a:ext uri="{FF2B5EF4-FFF2-40B4-BE49-F238E27FC236}">
                <a16:creationId xmlns:a16="http://schemas.microsoft.com/office/drawing/2014/main" id="{C79BF37E-DF74-E311-9509-E8AEFDF7DE18}"/>
              </a:ext>
            </a:extLst>
          </p:cNvPr>
          <p:cNvPicPr>
            <a:picLocks noChangeAspect="1"/>
          </p:cNvPicPr>
          <p:nvPr/>
        </p:nvPicPr>
        <p:blipFill rotWithShape="1">
          <a:blip r:embed="rId2"/>
          <a:srcRect r="1857"/>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3193" y="2418408"/>
            <a:ext cx="2942813" cy="3540265"/>
          </a:xfrm>
          <a:prstGeom prst="rect">
            <a:avLst/>
          </a:prstGeom>
        </p:spPr>
        <p:txBody>
          <a:bodyPr vert="horz" lIns="91440" tIns="45720" rIns="91440" bIns="45720" rtlCol="0">
            <a:normAutofit/>
          </a:bodyPr>
          <a:lstStyle/>
          <a:p>
            <a:pPr>
              <a:spcBef>
                <a:spcPts val="1400"/>
              </a:spcBef>
            </a:pPr>
            <a:r>
              <a:rPr lang="en-US" sz="2000" dirty="0"/>
              <a:t>Here you can see that the ‘CCAFS SLC 40’ contained the highest amount of Flight Numbers and the most amount of Successful Launches</a:t>
            </a:r>
          </a:p>
          <a:p>
            <a:pPr marL="0">
              <a:spcBef>
                <a:spcPts val="1400"/>
              </a:spcBef>
            </a:pPr>
            <a:endParaRPr lang="en-US" sz="2000" dirty="0"/>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15</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3865605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Payload vs. Launch Site</a:t>
            </a:r>
          </a:p>
        </p:txBody>
      </p:sp>
      <p:grpSp>
        <p:nvGrpSpPr>
          <p:cNvPr id="20"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2000" dirty="0"/>
              <a:t>Here you can see the ‘CCAFS SLC 40 launch site launched with the highest Payload Mass</a:t>
            </a:r>
          </a:p>
          <a:p>
            <a:pPr marL="0">
              <a:spcBef>
                <a:spcPts val="1400"/>
              </a:spcBef>
            </a:pPr>
            <a:endParaRPr lang="en-US"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B7051EC-74A0-B02A-84B5-A9A622F82C2F}"/>
              </a:ext>
            </a:extLst>
          </p:cNvPr>
          <p:cNvPicPr>
            <a:picLocks noChangeAspect="1"/>
          </p:cNvPicPr>
          <p:nvPr/>
        </p:nvPicPr>
        <p:blipFill rotWithShape="1">
          <a:blip r:embed="rId2"/>
          <a:srcRect l="6773" r="11217" b="2"/>
          <a:stretch/>
        </p:blipFill>
        <p:spPr>
          <a:xfrm>
            <a:off x="5977788" y="799352"/>
            <a:ext cx="5425410" cy="525929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869789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599609" y="679731"/>
            <a:ext cx="4171994" cy="3736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9609" y="4685288"/>
            <a:ext cx="4171994" cy="1035781"/>
          </a:xfrm>
          <a:prstGeom prst="rect">
            <a:avLst/>
          </a:prstGeom>
        </p:spPr>
        <p:txBody>
          <a:bodyPr vert="horz" lIns="91440" tIns="45720" rIns="91440" bIns="45720" rtlCol="0">
            <a:normAutofit/>
          </a:bodyPr>
          <a:lstStyle/>
          <a:p>
            <a:pPr marL="0" indent="0">
              <a:buNone/>
            </a:pPr>
            <a:r>
              <a:rPr lang="en-US" sz="2200" kern="1200" dirty="0">
                <a:solidFill>
                  <a:schemeClr val="tx1"/>
                </a:solidFill>
                <a:latin typeface="+mn-lt"/>
                <a:ea typeface="+mn-ea"/>
                <a:cs typeface="+mn-cs"/>
              </a:rPr>
              <a:t>Here you can that the ES-L!, GEO, Heo, and SSO orbit had the highest chance of success</a:t>
            </a:r>
          </a:p>
        </p:txBody>
      </p:sp>
      <p:grpSp>
        <p:nvGrpSpPr>
          <p:cNvPr id="26" name="Group 25">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4" name="Straight Connector 1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82AAB9E-9F62-883D-F74D-BA580BF226CC}"/>
              </a:ext>
            </a:extLst>
          </p:cNvPr>
          <p:cNvPicPr>
            <a:picLocks noChangeAspect="1"/>
          </p:cNvPicPr>
          <p:nvPr/>
        </p:nvPicPr>
        <p:blipFill>
          <a:blip r:embed="rId2"/>
          <a:stretch>
            <a:fillRect/>
          </a:stretch>
        </p:blipFill>
        <p:spPr>
          <a:xfrm>
            <a:off x="5640572" y="1284423"/>
            <a:ext cx="5608830" cy="417857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Flight Number vs. Orbit Type</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2000" dirty="0"/>
              <a:t>There seems to be no relationship between Flight number and Orbit Type</a:t>
            </a:r>
          </a:p>
          <a:p>
            <a:pPr marL="0">
              <a:spcBef>
                <a:spcPts val="1400"/>
              </a:spcBef>
            </a:pPr>
            <a:endParaRPr lang="en-US"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6B9E3C1-991D-0D77-60EF-A4CE8EF50D2E}"/>
              </a:ext>
            </a:extLst>
          </p:cNvPr>
          <p:cNvPicPr>
            <a:picLocks noChangeAspect="1"/>
          </p:cNvPicPr>
          <p:nvPr/>
        </p:nvPicPr>
        <p:blipFill rotWithShape="1">
          <a:blip r:embed="rId2"/>
          <a:srcRect l="4701" r="9935" b="-1"/>
          <a:stretch/>
        </p:blipFill>
        <p:spPr>
          <a:xfrm>
            <a:off x="5977788" y="799352"/>
            <a:ext cx="5425410" cy="525929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10672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You can see here that there doesn’t seem to be much relationship between Orbit type and Payload Mass</a:t>
            </a:r>
          </a:p>
          <a:p>
            <a:pPr marL="0">
              <a:spcBef>
                <a:spcPts val="1400"/>
              </a:spcBef>
            </a:pPr>
            <a:endParaRPr lang="en-US" sz="2000" dirty="0"/>
          </a:p>
        </p:txBody>
      </p:sp>
      <p:pic>
        <p:nvPicPr>
          <p:cNvPr id="6" name="Picture 5">
            <a:extLst>
              <a:ext uri="{FF2B5EF4-FFF2-40B4-BE49-F238E27FC236}">
                <a16:creationId xmlns:a16="http://schemas.microsoft.com/office/drawing/2014/main" id="{3EE5D5A2-09E7-D0BF-11AE-166938B7C7D2}"/>
              </a:ext>
            </a:extLst>
          </p:cNvPr>
          <p:cNvPicPr>
            <a:picLocks noChangeAspect="1"/>
          </p:cNvPicPr>
          <p:nvPr/>
        </p:nvPicPr>
        <p:blipFill>
          <a:blip r:embed="rId2"/>
          <a:stretch>
            <a:fillRect/>
          </a:stretch>
        </p:blipFill>
        <p:spPr>
          <a:xfrm>
            <a:off x="6512442" y="953175"/>
            <a:ext cx="5201023" cy="4537892"/>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19</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Outline</a:t>
            </a:r>
          </a:p>
        </p:txBody>
      </p:sp>
      <p:pic>
        <p:nvPicPr>
          <p:cNvPr id="21" name="Picture 20" descr="Person writing on a notepad">
            <a:extLst>
              <a:ext uri="{FF2B5EF4-FFF2-40B4-BE49-F238E27FC236}">
                <a16:creationId xmlns:a16="http://schemas.microsoft.com/office/drawing/2014/main" id="{BF3814F8-D937-BD49-1761-20EC2D8D1DD2}"/>
              </a:ext>
            </a:extLst>
          </p:cNvPr>
          <p:cNvPicPr>
            <a:picLocks noChangeAspect="1"/>
          </p:cNvPicPr>
          <p:nvPr/>
        </p:nvPicPr>
        <p:blipFill rotWithShape="1">
          <a:blip r:embed="rId3"/>
          <a:srcRect l="18351" r="1096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Launch Success Yearly Trend</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2000" dirty="0"/>
              <a:t>As time progressed you can see that Launches had higher success rates</a:t>
            </a:r>
          </a:p>
          <a:p>
            <a:pPr>
              <a:spcBef>
                <a:spcPts val="1400"/>
              </a:spcBef>
            </a:pPr>
            <a:endParaRPr lang="en-US" sz="2000" dirty="0"/>
          </a:p>
          <a:p>
            <a:pPr marL="0">
              <a:spcBef>
                <a:spcPts val="1400"/>
              </a:spcBef>
            </a:pPr>
            <a:endParaRPr lang="en-US"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E250DC7-0DAC-41CB-898F-BFD5DED15E15}"/>
              </a:ext>
            </a:extLst>
          </p:cNvPr>
          <p:cNvPicPr>
            <a:picLocks noChangeAspect="1"/>
          </p:cNvPicPr>
          <p:nvPr/>
        </p:nvPicPr>
        <p:blipFill rotWithShape="1">
          <a:blip r:embed="rId2"/>
          <a:srcRect l="12752" r="5239" b="2"/>
          <a:stretch/>
        </p:blipFill>
        <p:spPr>
          <a:xfrm>
            <a:off x="5977788" y="799352"/>
            <a:ext cx="5425410" cy="525929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331384" y="679730"/>
            <a:ext cx="4171994" cy="39327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All Launch Site Names</a:t>
            </a:r>
          </a:p>
        </p:txBody>
      </p:sp>
      <p:grpSp>
        <p:nvGrpSpPr>
          <p:cNvPr id="16" name="Group 15">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7" name="Straight Connector 16">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C40FEBB7-B0FC-DC38-2C3F-E714CB447C98}"/>
              </a:ext>
            </a:extLst>
          </p:cNvPr>
          <p:cNvSpPr txBox="1"/>
          <p:nvPr/>
        </p:nvSpPr>
        <p:spPr>
          <a:xfrm>
            <a:off x="7331383" y="5227455"/>
            <a:ext cx="3876085" cy="857461"/>
          </a:xfrm>
          <a:prstGeom prst="rect">
            <a:avLst/>
          </a:prstGeom>
        </p:spPr>
        <p:txBody>
          <a:bodyPr vert="horz" lIns="91440" tIns="45720" rIns="91440" bIns="45720" rtlCol="0">
            <a:normAutofit/>
          </a:bodyPr>
          <a:lstStyle/>
          <a:p>
            <a:pPr>
              <a:lnSpc>
                <a:spcPct val="90000"/>
              </a:lnSpc>
              <a:spcBef>
                <a:spcPts val="1000"/>
              </a:spcBef>
            </a:pPr>
            <a:r>
              <a:rPr lang="en-US" sz="1700" kern="1200" dirty="0">
                <a:solidFill>
                  <a:schemeClr val="tx1"/>
                </a:solidFill>
                <a:latin typeface="+mn-lt"/>
                <a:ea typeface="+mn-ea"/>
                <a:cs typeface="+mn-cs"/>
              </a:rPr>
              <a:t>When Querying the data with SQL, I was able to get a list of all Launch Site Names</a:t>
            </a:r>
          </a:p>
        </p:txBody>
      </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screen with white text&#10;&#10;Description automatically generated">
            <a:extLst>
              <a:ext uri="{FF2B5EF4-FFF2-40B4-BE49-F238E27FC236}">
                <a16:creationId xmlns:a16="http://schemas.microsoft.com/office/drawing/2014/main" id="{4336752B-1E3B-EA93-524D-EBDD25A2DD3C}"/>
              </a:ext>
            </a:extLst>
          </p:cNvPr>
          <p:cNvPicPr>
            <a:picLocks noChangeAspect="1"/>
          </p:cNvPicPr>
          <p:nvPr/>
        </p:nvPicPr>
        <p:blipFill>
          <a:blip r:embed="rId2"/>
          <a:stretch>
            <a:fillRect/>
          </a:stretch>
        </p:blipFill>
        <p:spPr>
          <a:xfrm>
            <a:off x="942597" y="2762952"/>
            <a:ext cx="5608830" cy="13320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A5017BB-E23D-8C68-68FA-0FB73F3B0896}"/>
              </a:ext>
            </a:extLst>
          </p:cNvPr>
          <p:cNvPicPr>
            <a:picLocks noChangeAspect="1"/>
          </p:cNvPicPr>
          <p:nvPr/>
        </p:nvPicPr>
        <p:blipFill>
          <a:blip r:embed="rId3"/>
          <a:stretch>
            <a:fillRect/>
          </a:stretch>
        </p:blipFill>
        <p:spPr>
          <a:xfrm>
            <a:off x="0" y="1437564"/>
            <a:ext cx="12192000" cy="2365828"/>
          </a:xfrm>
          <a:prstGeom prst="rect">
            <a:avLst/>
          </a:prstGeom>
        </p:spPr>
      </p:pic>
      <p:sp>
        <p:nvSpPr>
          <p:cNvPr id="7" name="TextBox 6">
            <a:extLst>
              <a:ext uri="{FF2B5EF4-FFF2-40B4-BE49-F238E27FC236}">
                <a16:creationId xmlns:a16="http://schemas.microsoft.com/office/drawing/2014/main" id="{FAD2A989-DA86-BD99-8437-F7FFDC86ABE5}"/>
              </a:ext>
            </a:extLst>
          </p:cNvPr>
          <p:cNvSpPr txBox="1"/>
          <p:nvPr/>
        </p:nvSpPr>
        <p:spPr>
          <a:xfrm>
            <a:off x="1174282" y="4090737"/>
            <a:ext cx="9673390" cy="369332"/>
          </a:xfrm>
          <a:prstGeom prst="rect">
            <a:avLst/>
          </a:prstGeom>
          <a:noFill/>
        </p:spPr>
        <p:txBody>
          <a:bodyPr wrap="square" rtlCol="0">
            <a:spAutoFit/>
          </a:bodyPr>
          <a:lstStyle/>
          <a:p>
            <a:r>
              <a:rPr lang="en-US" dirty="0"/>
              <a:t>I was also able to use SQL to obtain all Launch Site names beginning with CCA</a:t>
            </a:r>
          </a:p>
        </p:txBody>
      </p:sp>
    </p:spTree>
    <p:extLst>
      <p:ext uri="{BB962C8B-B14F-4D97-AF65-F5344CB8AC3E}">
        <p14:creationId xmlns:p14="http://schemas.microsoft.com/office/powerpoint/2010/main" val="179473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55903" y="3399769"/>
            <a:ext cx="10640754" cy="7758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2"/>
                </a:solidFill>
                <a:latin typeface="+mj-lt"/>
                <a:ea typeface="+mj-ea"/>
                <a:cs typeface="+mj-cs"/>
              </a:rPr>
              <a:t>Total Payload Mass</a:t>
            </a:r>
          </a:p>
        </p:txBody>
      </p:sp>
      <p:sp>
        <p:nvSpPr>
          <p:cNvPr id="7" name="TextBox 6">
            <a:extLst>
              <a:ext uri="{FF2B5EF4-FFF2-40B4-BE49-F238E27FC236}">
                <a16:creationId xmlns:a16="http://schemas.microsoft.com/office/drawing/2014/main" id="{80BF08E6-B6C4-C312-F512-6EF24D149AD6}"/>
              </a:ext>
            </a:extLst>
          </p:cNvPr>
          <p:cNvSpPr txBox="1"/>
          <p:nvPr/>
        </p:nvSpPr>
        <p:spPr>
          <a:xfrm>
            <a:off x="1514121" y="4171528"/>
            <a:ext cx="9163757" cy="450447"/>
          </a:xfrm>
          <a:prstGeom prst="rect">
            <a:avLst/>
          </a:prstGeom>
        </p:spPr>
        <p:txBody>
          <a:bodyPr vert="horz" lIns="91440" tIns="45720" rIns="91440" bIns="45720" rtlCol="0" anchor="ctr">
            <a:normAutofit/>
          </a:bodyPr>
          <a:lstStyle/>
          <a:p>
            <a:pPr algn="ctr">
              <a:lnSpc>
                <a:spcPct val="90000"/>
              </a:lnSpc>
              <a:spcBef>
                <a:spcPts val="1000"/>
              </a:spcBef>
            </a:pPr>
            <a:r>
              <a:rPr lang="en-US" sz="2000" kern="1200">
                <a:solidFill>
                  <a:schemeClr val="tx2"/>
                </a:solidFill>
                <a:latin typeface="+mn-lt"/>
                <a:ea typeface="+mn-ea"/>
                <a:cs typeface="+mn-cs"/>
              </a:rPr>
              <a:t>Here is a query requesting the Total SUM of Payload Mass in the Data Frame</a:t>
            </a:r>
          </a:p>
        </p:txBody>
      </p:sp>
      <p:grpSp>
        <p:nvGrpSpPr>
          <p:cNvPr id="16" name="Group 15">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7" name="Freeform: Shape 16">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black screen with white text&#10;&#10;Description automatically generated">
            <a:extLst>
              <a:ext uri="{FF2B5EF4-FFF2-40B4-BE49-F238E27FC236}">
                <a16:creationId xmlns:a16="http://schemas.microsoft.com/office/drawing/2014/main" id="{65B832EA-5400-A0A7-4DB5-778B148F6436}"/>
              </a:ext>
            </a:extLst>
          </p:cNvPr>
          <p:cNvPicPr>
            <a:picLocks noChangeAspect="1"/>
          </p:cNvPicPr>
          <p:nvPr/>
        </p:nvPicPr>
        <p:blipFill>
          <a:blip r:embed="rId2"/>
          <a:stretch>
            <a:fillRect/>
          </a:stretch>
        </p:blipFill>
        <p:spPr>
          <a:xfrm>
            <a:off x="302342" y="542707"/>
            <a:ext cx="11525864" cy="2391615"/>
          </a:xfrm>
          <a:prstGeom prst="rect">
            <a:avLst/>
          </a:prstGeom>
        </p:spPr>
      </p:pic>
      <p:grpSp>
        <p:nvGrpSpPr>
          <p:cNvPr id="22" name="Group 21">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3" name="Freeform: Shape 22">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F2398C1-1E4D-50AF-BDE6-23700AF28CFD}"/>
              </a:ext>
            </a:extLst>
          </p:cNvPr>
          <p:cNvPicPr>
            <a:picLocks noChangeAspect="1"/>
          </p:cNvPicPr>
          <p:nvPr/>
        </p:nvPicPr>
        <p:blipFill>
          <a:blip r:embed="rId3"/>
          <a:stretch>
            <a:fillRect/>
          </a:stretch>
        </p:blipFill>
        <p:spPr>
          <a:xfrm>
            <a:off x="521592" y="1562956"/>
            <a:ext cx="11012437" cy="2095792"/>
          </a:xfrm>
          <a:prstGeom prst="rect">
            <a:avLst/>
          </a:prstGeom>
        </p:spPr>
      </p:pic>
      <p:sp>
        <p:nvSpPr>
          <p:cNvPr id="7" name="TextBox 6">
            <a:extLst>
              <a:ext uri="{FF2B5EF4-FFF2-40B4-BE49-F238E27FC236}">
                <a16:creationId xmlns:a16="http://schemas.microsoft.com/office/drawing/2014/main" id="{1DAF4B1B-6BC3-AB83-1695-06E2A781BECF}"/>
              </a:ext>
            </a:extLst>
          </p:cNvPr>
          <p:cNvSpPr txBox="1"/>
          <p:nvPr/>
        </p:nvSpPr>
        <p:spPr>
          <a:xfrm>
            <a:off x="1203158" y="4167739"/>
            <a:ext cx="8345103" cy="369332"/>
          </a:xfrm>
          <a:prstGeom prst="rect">
            <a:avLst/>
          </a:prstGeom>
          <a:noFill/>
        </p:spPr>
        <p:txBody>
          <a:bodyPr wrap="square" rtlCol="0">
            <a:spAutoFit/>
          </a:bodyPr>
          <a:lstStyle/>
          <a:p>
            <a:r>
              <a:rPr lang="en-US" dirty="0"/>
              <a:t>This query returned the Average Payload Mass from Booster Version F9 v1.1</a:t>
            </a:r>
          </a:p>
        </p:txBody>
      </p:sp>
    </p:spTree>
    <p:extLst>
      <p:ext uri="{BB962C8B-B14F-4D97-AF65-F5344CB8AC3E}">
        <p14:creationId xmlns:p14="http://schemas.microsoft.com/office/powerpoint/2010/main" val="273556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331384" y="679730"/>
            <a:ext cx="4171994" cy="39327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600" kern="1200">
                <a:solidFill>
                  <a:schemeClr val="tx1"/>
                </a:solidFill>
                <a:latin typeface="+mj-lt"/>
                <a:ea typeface="+mj-ea"/>
                <a:cs typeface="+mj-cs"/>
              </a:rPr>
              <a:t>First Successful Ground Landing Date</a:t>
            </a:r>
          </a:p>
        </p:txBody>
      </p:sp>
      <p:grpSp>
        <p:nvGrpSpPr>
          <p:cNvPr id="14" name="Group 1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5" name="Straight Connector 1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8A1BE965-D806-DC77-F4CF-D046CC6323C8}"/>
              </a:ext>
            </a:extLst>
          </p:cNvPr>
          <p:cNvSpPr txBox="1"/>
          <p:nvPr/>
        </p:nvSpPr>
        <p:spPr>
          <a:xfrm>
            <a:off x="7331383" y="5227455"/>
            <a:ext cx="3876085" cy="857461"/>
          </a:xfrm>
          <a:prstGeom prst="rect">
            <a:avLst/>
          </a:prstGeom>
        </p:spPr>
        <p:txBody>
          <a:bodyPr vert="horz" lIns="91440" tIns="45720" rIns="91440" bIns="45720" rtlCol="0">
            <a:normAutofit/>
          </a:bodyPr>
          <a:lstStyle/>
          <a:p>
            <a:pPr>
              <a:lnSpc>
                <a:spcPct val="90000"/>
              </a:lnSpc>
              <a:spcBef>
                <a:spcPts val="1000"/>
              </a:spcBef>
            </a:pPr>
            <a:r>
              <a:rPr lang="en-US" sz="1700" kern="1200">
                <a:solidFill>
                  <a:schemeClr val="tx1"/>
                </a:solidFill>
                <a:latin typeface="+mn-lt"/>
                <a:ea typeface="+mn-ea"/>
                <a:cs typeface="+mn-cs"/>
              </a:rPr>
              <a:t>Here how we can use SQL to display the First Successful Ground Landing Date</a:t>
            </a:r>
          </a:p>
        </p:txBody>
      </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157BEE-4758-615C-4769-7651D0F06E89}"/>
              </a:ext>
            </a:extLst>
          </p:cNvPr>
          <p:cNvPicPr>
            <a:picLocks noChangeAspect="1"/>
          </p:cNvPicPr>
          <p:nvPr/>
        </p:nvPicPr>
        <p:blipFill>
          <a:blip r:embed="rId2"/>
          <a:stretch>
            <a:fillRect/>
          </a:stretch>
        </p:blipFill>
        <p:spPr>
          <a:xfrm>
            <a:off x="942597" y="2812029"/>
            <a:ext cx="5608830" cy="123394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959DD63-0D81-E39D-0B49-CCF47EA05B7B}"/>
              </a:ext>
            </a:extLst>
          </p:cNvPr>
          <p:cNvPicPr>
            <a:picLocks noChangeAspect="1"/>
          </p:cNvPicPr>
          <p:nvPr/>
        </p:nvPicPr>
        <p:blipFill>
          <a:blip r:embed="rId3"/>
          <a:stretch>
            <a:fillRect/>
          </a:stretch>
        </p:blipFill>
        <p:spPr>
          <a:xfrm>
            <a:off x="125128" y="1427129"/>
            <a:ext cx="12192000" cy="1809182"/>
          </a:xfrm>
          <a:prstGeom prst="rect">
            <a:avLst/>
          </a:prstGeom>
        </p:spPr>
      </p:pic>
      <p:sp>
        <p:nvSpPr>
          <p:cNvPr id="6" name="TextBox 5">
            <a:extLst>
              <a:ext uri="{FF2B5EF4-FFF2-40B4-BE49-F238E27FC236}">
                <a16:creationId xmlns:a16="http://schemas.microsoft.com/office/drawing/2014/main" id="{C2F2D7FD-0890-60CC-D716-A1C1D41A9FDB}"/>
              </a:ext>
            </a:extLst>
          </p:cNvPr>
          <p:cNvSpPr txBox="1"/>
          <p:nvPr/>
        </p:nvSpPr>
        <p:spPr>
          <a:xfrm>
            <a:off x="1183907" y="3696101"/>
            <a:ext cx="8710864" cy="369332"/>
          </a:xfrm>
          <a:prstGeom prst="rect">
            <a:avLst/>
          </a:prstGeom>
          <a:noFill/>
        </p:spPr>
        <p:txBody>
          <a:bodyPr wrap="square" rtlCol="0">
            <a:spAutoFit/>
          </a:bodyPr>
          <a:lstStyle/>
          <a:p>
            <a:r>
              <a:rPr lang="en-US" dirty="0"/>
              <a:t>This query returns the 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a:solidFill>
                  <a:schemeClr val="tx1"/>
                </a:solidFill>
                <a:latin typeface="+mj-lt"/>
                <a:ea typeface="+mj-ea"/>
                <a:cs typeface="+mj-cs"/>
              </a:rPr>
              <a:t>Total Number of Successful and Failure Mission Outcomes</a:t>
            </a:r>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5DE6C0-2DC9-7C7A-DA25-F263C85853B5}"/>
              </a:ext>
            </a:extLst>
          </p:cNvPr>
          <p:cNvPicPr>
            <a:picLocks noChangeAspect="1"/>
          </p:cNvPicPr>
          <p:nvPr/>
        </p:nvPicPr>
        <p:blipFill>
          <a:blip r:embed="rId2"/>
          <a:stretch>
            <a:fillRect/>
          </a:stretch>
        </p:blipFill>
        <p:spPr>
          <a:xfrm>
            <a:off x="576244" y="2890464"/>
            <a:ext cx="5628018" cy="844202"/>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41E9F5D-A487-A252-B3A7-2E2251291C1C}"/>
              </a:ext>
            </a:extLst>
          </p:cNvPr>
          <p:cNvSpPr txBox="1"/>
          <p:nvPr/>
        </p:nvSpPr>
        <p:spPr>
          <a:xfrm>
            <a:off x="7239012"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Here I used the count(all) function to return the value of Mission Outcomes where there was a Success or Failure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97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Boosters Carried Maximum Payload</a:t>
            </a:r>
          </a:p>
        </p:txBody>
      </p:sp>
      <p:pic>
        <p:nvPicPr>
          <p:cNvPr id="6" name="Picture 5">
            <a:extLst>
              <a:ext uri="{FF2B5EF4-FFF2-40B4-BE49-F238E27FC236}">
                <a16:creationId xmlns:a16="http://schemas.microsoft.com/office/drawing/2014/main" id="{A9D7D2C1-27DA-8D30-380A-EE7788E5B7CC}"/>
              </a:ext>
            </a:extLst>
          </p:cNvPr>
          <p:cNvPicPr>
            <a:picLocks noChangeAspect="1"/>
          </p:cNvPicPr>
          <p:nvPr/>
        </p:nvPicPr>
        <p:blipFill>
          <a:blip r:embed="rId2"/>
          <a:stretch>
            <a:fillRect/>
          </a:stretch>
        </p:blipFill>
        <p:spPr>
          <a:xfrm>
            <a:off x="201902" y="1682610"/>
            <a:ext cx="7708383" cy="2293243"/>
          </a:xfrm>
          <a:prstGeom prst="rect">
            <a:avLst/>
          </a:prstGeom>
        </p:spPr>
      </p:pic>
      <p:sp>
        <p:nvSpPr>
          <p:cNvPr id="7" name="TextBox 6">
            <a:extLst>
              <a:ext uri="{FF2B5EF4-FFF2-40B4-BE49-F238E27FC236}">
                <a16:creationId xmlns:a16="http://schemas.microsoft.com/office/drawing/2014/main" id="{82861995-3B4A-A765-A556-DEACB87DF39A}"/>
              </a:ext>
            </a:extLst>
          </p:cNvPr>
          <p:cNvSpPr txBox="1"/>
          <p:nvPr/>
        </p:nvSpPr>
        <p:spPr>
          <a:xfrm>
            <a:off x="7910285" y="2533476"/>
            <a:ext cx="3443514"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I used SQL to return the Booster Versions from the SpaceX table where the maximum payload mass existed and listed the values after (up to 10)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28</a:t>
            </a:fld>
            <a:endParaRPr lang="en-US" sz="1200">
              <a:solidFill>
                <a:schemeClr val="tx1">
                  <a:lumMod val="50000"/>
                  <a:lumOff val="50000"/>
                </a:schemeClr>
              </a:solidFill>
              <a:latin typeface="+mn-lt"/>
            </a:endParaRPr>
          </a:p>
        </p:txBody>
      </p:sp>
      <p:grpSp>
        <p:nvGrpSpPr>
          <p:cNvPr id="9" name="Group 8">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3" name="Rectangle 12">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6646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2015 Launch Records</a:t>
            </a:r>
          </a:p>
        </p:txBody>
      </p:sp>
      <p:sp>
        <p:nvSpPr>
          <p:cNvPr id="7" name="TextBox 6">
            <a:extLst>
              <a:ext uri="{FF2B5EF4-FFF2-40B4-BE49-F238E27FC236}">
                <a16:creationId xmlns:a16="http://schemas.microsoft.com/office/drawing/2014/main" id="{340F88C7-0AF1-C6BE-3D2E-78C8E849DF33}"/>
              </a:ext>
            </a:extLst>
          </p:cNvPr>
          <p:cNvSpPr txBox="1"/>
          <p:nvPr/>
        </p:nvSpPr>
        <p:spPr>
          <a:xfrm>
            <a:off x="8572499" y="390832"/>
            <a:ext cx="3233585" cy="873612"/>
          </a:xfrm>
          <a:prstGeom prst="rect">
            <a:avLst/>
          </a:prstGeom>
        </p:spPr>
        <p:txBody>
          <a:bodyPr vert="horz" lIns="91440" tIns="45720" rIns="91440" bIns="45720" rtlCol="0" anchor="ctr">
            <a:normAutofit/>
          </a:bodyPr>
          <a:lstStyle/>
          <a:p>
            <a:pPr>
              <a:lnSpc>
                <a:spcPct val="90000"/>
              </a:lnSpc>
              <a:spcBef>
                <a:spcPts val="1000"/>
              </a:spcBef>
            </a:pPr>
            <a:r>
              <a:rPr lang="en-US" sz="1900" kern="1200" dirty="0">
                <a:solidFill>
                  <a:srgbClr val="FFFFFF"/>
                </a:solidFill>
                <a:latin typeface="+mn-lt"/>
                <a:ea typeface="+mn-ea"/>
                <a:cs typeface="+mn-cs"/>
              </a:rPr>
              <a:t>This is how you can </a:t>
            </a:r>
            <a:r>
              <a:rPr lang="en-US" sz="1900" kern="1200" dirty="0" err="1">
                <a:solidFill>
                  <a:srgbClr val="FFFFFF"/>
                </a:solidFill>
                <a:latin typeface="+mn-lt"/>
                <a:ea typeface="+mn-ea"/>
                <a:cs typeface="+mn-cs"/>
              </a:rPr>
              <a:t>reurn</a:t>
            </a:r>
            <a:r>
              <a:rPr lang="en-US" sz="1900" kern="1200" dirty="0">
                <a:solidFill>
                  <a:srgbClr val="FFFFFF"/>
                </a:solidFill>
                <a:latin typeface="+mn-lt"/>
                <a:ea typeface="+mn-ea"/>
                <a:cs typeface="+mn-cs"/>
              </a:rPr>
              <a:t> all failed launch record from 2015</a:t>
            </a:r>
          </a:p>
        </p:txBody>
      </p:sp>
      <p:pic>
        <p:nvPicPr>
          <p:cNvPr id="6" name="Picture 5" descr="A black screen with white text&#10;&#10;Description automatically generated">
            <a:extLst>
              <a:ext uri="{FF2B5EF4-FFF2-40B4-BE49-F238E27FC236}">
                <a16:creationId xmlns:a16="http://schemas.microsoft.com/office/drawing/2014/main" id="{E04A0CF1-4134-6B3D-23FD-D5358D7C595E}"/>
              </a:ext>
            </a:extLst>
          </p:cNvPr>
          <p:cNvPicPr>
            <a:picLocks noChangeAspect="1"/>
          </p:cNvPicPr>
          <p:nvPr/>
        </p:nvPicPr>
        <p:blipFill>
          <a:blip r:embed="rId2"/>
          <a:stretch>
            <a:fillRect/>
          </a:stretch>
        </p:blipFill>
        <p:spPr>
          <a:xfrm>
            <a:off x="432225" y="3356967"/>
            <a:ext cx="11327549" cy="16708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p:cNvSpPr>
          <p:nvPr/>
        </p:nvSpPr>
        <p:spPr>
          <a:xfrm>
            <a:off x="8446646" y="5939425"/>
            <a:ext cx="2499508" cy="365959"/>
          </a:xfrm>
          <a:prstGeom prst="rect">
            <a:avLst/>
          </a:prstGeom>
        </p:spPr>
        <p:txBody>
          <a:bodyPr anchor="ctr">
            <a:normAutofit/>
          </a:bodyPr>
          <a:lstStyle/>
          <a:p>
            <a:pPr defTabSz="832104">
              <a:spcAft>
                <a:spcPts val="546"/>
              </a:spcAft>
            </a:pPr>
            <a:fld id="{5075537C-CA84-1446-933C-8E9D027F9201}" type="slidenum">
              <a:rPr lang="en-US" sz="1638" kern="1200">
                <a:solidFill>
                  <a:schemeClr val="tx1"/>
                </a:solidFill>
                <a:latin typeface="+mn-lt"/>
                <a:ea typeface="+mn-ea"/>
                <a:cs typeface="+mn-cs"/>
              </a:rPr>
              <a:pPr defTabSz="832104">
                <a:spcAft>
                  <a:spcPts val="546"/>
                </a:spcAft>
              </a:pPr>
              <a:t>3</a:t>
            </a:fld>
            <a:endParaRPr lang="en-US"/>
          </a:p>
        </p:txBody>
      </p:sp>
      <p:sp>
        <p:nvSpPr>
          <p:cNvPr id="9" name="Content Placeholder 2">
            <a:extLst>
              <a:ext uri="{FF2B5EF4-FFF2-40B4-BE49-F238E27FC236}">
                <a16:creationId xmlns:a16="http://schemas.microsoft.com/office/drawing/2014/main" id="{79EF1473-3ADD-43F1-A495-57AAB7FD902F}"/>
              </a:ext>
            </a:extLst>
          </p:cNvPr>
          <p:cNvSpPr txBox="1">
            <a:spLocks/>
          </p:cNvSpPr>
          <p:nvPr/>
        </p:nvSpPr>
        <p:spPr>
          <a:xfrm>
            <a:off x="1269787" y="2112579"/>
            <a:ext cx="4721294" cy="39647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08026" indent="-208026" defTabSz="832104">
              <a:spcBef>
                <a:spcPts val="1274"/>
              </a:spcBef>
            </a:pPr>
            <a:r>
              <a:rPr lang="en-US" sz="1638" b="1" kern="1200" dirty="0">
                <a:solidFill>
                  <a:srgbClr val="0D0D0D"/>
                </a:solidFill>
                <a:highlight>
                  <a:srgbClr val="FFFFFF"/>
                </a:highlight>
                <a:latin typeface="Söhne"/>
                <a:ea typeface="+mn-ea"/>
                <a:cs typeface="+mn-cs"/>
              </a:rPr>
              <a:t>Methodology:</a:t>
            </a:r>
            <a:r>
              <a:rPr lang="en-US" sz="1638" kern="1200" dirty="0">
                <a:solidFill>
                  <a:srgbClr val="0D0D0D"/>
                </a:solidFill>
                <a:highlight>
                  <a:srgbClr val="FFFFFF"/>
                </a:highlight>
                <a:latin typeface="Söhne"/>
                <a:ea typeface="+mn-ea"/>
                <a:cs typeface="+mn-cs"/>
              </a:rPr>
              <a:t> To acquire the necessary data, we utilized Python, employing the SpaceX API for primary data collection and the Beautiful Soup library for web scraping and data cleaning. Missing values were addressed to ensure the integrity of our analysis. Subsequently, we conducted an EDA primarily using SQL, supplemented by pandas and Matplotlib for visualizations. Key factors such as flight number, launch site, and booster type were examined to assess their impact on the landing outcome. Furthermore, we employed Folium to create an interactive map of launch sites and developed a Dash application to visualize the proportion of successful and failed launches across different sites. Additionally, we explored the correlation between payload mass and launch success/failure.</a:t>
            </a:r>
          </a:p>
          <a:p>
            <a:pPr>
              <a:spcBef>
                <a:spcPts val="1400"/>
              </a:spcBef>
            </a:pPr>
            <a:endParaRPr lang="en-US" sz="1600" dirty="0">
              <a:solidFill>
                <a:srgbClr val="0D0D0D"/>
              </a:solidFill>
              <a:highlight>
                <a:srgbClr val="FFFFFF"/>
              </a:highlight>
              <a:latin typeface="Söhne"/>
            </a:endParaRPr>
          </a:p>
        </p:txBody>
      </p:sp>
      <p:sp>
        <p:nvSpPr>
          <p:cNvPr id="13" name="Content Placeholder 7">
            <a:extLst>
              <a:ext uri="{FF2B5EF4-FFF2-40B4-BE49-F238E27FC236}">
                <a16:creationId xmlns:a16="http://schemas.microsoft.com/office/drawing/2014/main" id="{234ADA35-444B-C3B7-C83B-918F83035806}"/>
              </a:ext>
            </a:extLst>
          </p:cNvPr>
          <p:cNvSpPr>
            <a:spLocks/>
          </p:cNvSpPr>
          <p:nvPr/>
        </p:nvSpPr>
        <p:spPr>
          <a:xfrm>
            <a:off x="6129942" y="2112579"/>
            <a:ext cx="4721294" cy="3964788"/>
          </a:xfrm>
          <a:prstGeom prst="rect">
            <a:avLst/>
          </a:prstGeom>
        </p:spPr>
        <p:txBody>
          <a:bodyPr/>
          <a:lstStyle/>
          <a:p>
            <a:pPr defTabSz="832104">
              <a:spcAft>
                <a:spcPts val="600"/>
              </a:spcAft>
            </a:pPr>
            <a:r>
              <a:rPr lang="en-US" sz="1638" b="1" kern="1200">
                <a:solidFill>
                  <a:srgbClr val="0D0D0D"/>
                </a:solidFill>
                <a:highlight>
                  <a:srgbClr val="FFFFFF"/>
                </a:highlight>
                <a:latin typeface="Söhne"/>
                <a:ea typeface="+mn-ea"/>
                <a:cs typeface="+mn-cs"/>
              </a:rPr>
              <a:t>Results:</a:t>
            </a:r>
            <a:r>
              <a:rPr lang="en-US" sz="1638" kern="1200">
                <a:solidFill>
                  <a:srgbClr val="0D0D0D"/>
                </a:solidFill>
                <a:highlight>
                  <a:srgbClr val="FFFFFF"/>
                </a:highlight>
                <a:latin typeface="Söhne"/>
                <a:ea typeface="+mn-ea"/>
                <a:cs typeface="+mn-cs"/>
              </a:rPr>
              <a:t> Through our analysis, we identified several noteworthy findings:</a:t>
            </a:r>
          </a:p>
          <a:p>
            <a:pPr defTabSz="832104">
              <a:spcAft>
                <a:spcPts val="600"/>
              </a:spcAft>
              <a:buFont typeface="Arial" panose="020B0604020202020204" pitchFamily="34" charset="0"/>
              <a:buChar char="•"/>
            </a:pPr>
            <a:r>
              <a:rPr lang="en-US" sz="1638" kern="1200">
                <a:solidFill>
                  <a:srgbClr val="0D0D0D"/>
                </a:solidFill>
                <a:highlight>
                  <a:srgbClr val="FFFFFF"/>
                </a:highlight>
                <a:latin typeface="Söhne"/>
                <a:ea typeface="+mn-ea"/>
                <a:cs typeface="+mn-cs"/>
              </a:rPr>
              <a:t>Successful landing outcomes were influenced by factors such as launch site and booster type.</a:t>
            </a:r>
          </a:p>
          <a:p>
            <a:pPr defTabSz="832104">
              <a:spcAft>
                <a:spcPts val="600"/>
              </a:spcAft>
              <a:buFont typeface="Arial" panose="020B0604020202020204" pitchFamily="34" charset="0"/>
              <a:buChar char="•"/>
            </a:pPr>
            <a:r>
              <a:rPr lang="en-US" sz="1638" kern="1200">
                <a:solidFill>
                  <a:srgbClr val="0D0D0D"/>
                </a:solidFill>
                <a:highlight>
                  <a:srgbClr val="FFFFFF"/>
                </a:highlight>
                <a:latin typeface="Söhne"/>
                <a:ea typeface="+mn-ea"/>
                <a:cs typeface="+mn-cs"/>
              </a:rPr>
              <a:t>An interactive map highlighted spatial trends in launch outcomes.</a:t>
            </a:r>
          </a:p>
          <a:p>
            <a:pPr defTabSz="832104">
              <a:spcAft>
                <a:spcPts val="600"/>
              </a:spcAft>
              <a:buFont typeface="Arial" panose="020B0604020202020204" pitchFamily="34" charset="0"/>
              <a:buChar char="•"/>
            </a:pPr>
            <a:r>
              <a:rPr lang="en-US" sz="1638" kern="1200">
                <a:solidFill>
                  <a:srgbClr val="0D0D0D"/>
                </a:solidFill>
                <a:highlight>
                  <a:srgbClr val="FFFFFF"/>
                </a:highlight>
                <a:latin typeface="Söhne"/>
                <a:ea typeface="+mn-ea"/>
                <a:cs typeface="+mn-cs"/>
              </a:rPr>
              <a:t>Predictive analysis using KNN, logistic regression, SVM, and decision trees yielded a prediction score of 83%, with minimal false positives.</a:t>
            </a:r>
          </a:p>
          <a:p>
            <a:pPr defTabSz="832104">
              <a:spcAft>
                <a:spcPts val="600"/>
              </a:spcAft>
              <a:buFont typeface="Arial" panose="020B0604020202020204" pitchFamily="34" charset="0"/>
              <a:buChar char="•"/>
            </a:pPr>
            <a:r>
              <a:rPr lang="en-US" sz="1638" kern="1200">
                <a:solidFill>
                  <a:srgbClr val="0D0D0D"/>
                </a:solidFill>
                <a:highlight>
                  <a:srgbClr val="FFFFFF"/>
                </a:highlight>
                <a:latin typeface="Söhne"/>
                <a:ea typeface="+mn-ea"/>
                <a:cs typeface="+mn-cs"/>
              </a:rPr>
              <a:t>Orbit type emerged as a significant determinant of launch success, providing insights into optimal trajectories.</a:t>
            </a:r>
          </a:p>
          <a:p>
            <a:pPr>
              <a:spcAft>
                <a:spcPts val="600"/>
              </a:spcAft>
            </a:pPr>
            <a:endParaRPr lang="en-US"/>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Rank Landing Outcomes Between 2010-06-04 and 2017-03-20</a:t>
            </a:r>
          </a:p>
        </p:txBody>
      </p:sp>
      <p:pic>
        <p:nvPicPr>
          <p:cNvPr id="6" name="Picture 5">
            <a:extLst>
              <a:ext uri="{FF2B5EF4-FFF2-40B4-BE49-F238E27FC236}">
                <a16:creationId xmlns:a16="http://schemas.microsoft.com/office/drawing/2014/main" id="{598F6B88-A14E-5367-FEBB-10F886F76325}"/>
              </a:ext>
            </a:extLst>
          </p:cNvPr>
          <p:cNvPicPr>
            <a:picLocks noChangeAspect="1"/>
          </p:cNvPicPr>
          <p:nvPr/>
        </p:nvPicPr>
        <p:blipFill>
          <a:blip r:embed="rId2"/>
          <a:stretch>
            <a:fillRect/>
          </a:stretch>
        </p:blipFill>
        <p:spPr>
          <a:xfrm>
            <a:off x="556592" y="1279756"/>
            <a:ext cx="11139778" cy="1810212"/>
          </a:xfrm>
          <a:prstGeom prst="rect">
            <a:avLst/>
          </a:prstGeom>
        </p:spPr>
      </p:pic>
      <p:sp>
        <p:nvSpPr>
          <p:cNvPr id="7" name="TextBox 6">
            <a:extLst>
              <a:ext uri="{FF2B5EF4-FFF2-40B4-BE49-F238E27FC236}">
                <a16:creationId xmlns:a16="http://schemas.microsoft.com/office/drawing/2014/main" id="{B5C629C4-01DA-CA67-2D3E-B6A67B283889}"/>
              </a:ext>
            </a:extLst>
          </p:cNvPr>
          <p:cNvSpPr txBox="1"/>
          <p:nvPr/>
        </p:nvSpPr>
        <p:spPr>
          <a:xfrm>
            <a:off x="5246415" y="4230094"/>
            <a:ext cx="6235268" cy="18001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This is where I selected the Distinct Landing Outcomes and the count of Landing Outcomes from the </a:t>
            </a:r>
            <a:r>
              <a:rPr lang="en-US" sz="2000" dirty="0" err="1"/>
              <a:t>spaceX</a:t>
            </a:r>
            <a:r>
              <a:rPr lang="en-US" sz="2000" dirty="0"/>
              <a:t> table where the Landing Outcome that had Failure or Success and where the Dates were between 6-4-2010 and 3-20-2017</a:t>
            </a:r>
          </a:p>
        </p:txBody>
      </p:sp>
      <p:sp>
        <p:nvSpPr>
          <p:cNvPr id="14" name="Rectangle 13">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4176327-8CC4-4356-8BBB-DC4965CE9857}"/>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Interactive Map (Launch Site)</a:t>
            </a:r>
          </a:p>
        </p:txBody>
      </p:sp>
      <p:sp>
        <p:nvSpPr>
          <p:cNvPr id="7" name="TextBox 6">
            <a:extLst>
              <a:ext uri="{FF2B5EF4-FFF2-40B4-BE49-F238E27FC236}">
                <a16:creationId xmlns:a16="http://schemas.microsoft.com/office/drawing/2014/main" id="{9B62469D-F329-182D-9F13-EBF9A469AF03}"/>
              </a:ext>
            </a:extLst>
          </p:cNvPr>
          <p:cNvSpPr txBox="1"/>
          <p:nvPr/>
        </p:nvSpPr>
        <p:spPr>
          <a:xfrm>
            <a:off x="755484" y="2459116"/>
            <a:ext cx="3702579" cy="352482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rgbClr val="FFFFFF"/>
                </a:solidFill>
              </a:rPr>
              <a:t>This map contains the Launch Sites for our rockets (They are clearly shown in Southern California and Central Florida on the East coast.</a:t>
            </a:r>
          </a:p>
        </p:txBody>
      </p:sp>
      <p:pic>
        <p:nvPicPr>
          <p:cNvPr id="6" name="Content Placeholder 5">
            <a:extLst>
              <a:ext uri="{FF2B5EF4-FFF2-40B4-BE49-F238E27FC236}">
                <a16:creationId xmlns:a16="http://schemas.microsoft.com/office/drawing/2014/main" id="{0693E2A6-E6DD-FF18-4537-2211224AE8E5}"/>
              </a:ext>
            </a:extLst>
          </p:cNvPr>
          <p:cNvPicPr>
            <a:picLocks noGrp="1" noChangeAspect="1"/>
          </p:cNvPicPr>
          <p:nvPr>
            <p:ph idx="4294967295"/>
          </p:nvPr>
        </p:nvPicPr>
        <p:blipFill>
          <a:blip r:embed="rId2"/>
          <a:stretch>
            <a:fillRect/>
          </a:stretch>
        </p:blipFill>
        <p:spPr>
          <a:xfrm>
            <a:off x="6005304" y="2388151"/>
            <a:ext cx="5407002" cy="208169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Rectangle 4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400" kern="1200">
                <a:solidFill>
                  <a:srgbClr val="FFFFFF"/>
                </a:solidFill>
                <a:latin typeface="+mj-lt"/>
                <a:ea typeface="+mj-ea"/>
                <a:cs typeface="+mj-cs"/>
              </a:rPr>
              <a:t>Which Launch Site Had the most Successful Launch Ratios?</a:t>
            </a:r>
          </a:p>
        </p:txBody>
      </p:sp>
      <p:sp>
        <p:nvSpPr>
          <p:cNvPr id="3" name="Slide Number Placeholder 2">
            <a:extLst>
              <a:ext uri="{FF2B5EF4-FFF2-40B4-BE49-F238E27FC236}">
                <a16:creationId xmlns:a16="http://schemas.microsoft.com/office/drawing/2014/main" id="{8C82F32A-22A5-0046-9FAC-5295E4FA5A12}"/>
              </a:ext>
            </a:extLst>
          </p:cNvPr>
          <p:cNvSpPr>
            <a:spLocks/>
          </p:cNvSpPr>
          <p:nvPr/>
        </p:nvSpPr>
        <p:spPr>
          <a:xfrm>
            <a:off x="9742721" y="4581773"/>
            <a:ext cx="1524469" cy="223201"/>
          </a:xfrm>
          <a:prstGeom prst="rect">
            <a:avLst/>
          </a:prstGeom>
        </p:spPr>
        <p:txBody>
          <a:bodyPr/>
          <a:lstStyle/>
          <a:p>
            <a:pPr defTabSz="502920">
              <a:spcAft>
                <a:spcPts val="600"/>
              </a:spcAft>
            </a:pPr>
            <a:fld id="{5075537C-CA84-1446-933C-8E9D027F9201}" type="slidenum">
              <a:rPr lang="en-US" sz="990" kern="1200">
                <a:solidFill>
                  <a:schemeClr val="tx1"/>
                </a:solidFill>
                <a:latin typeface="+mn-lt"/>
                <a:ea typeface="+mn-ea"/>
                <a:cs typeface="+mn-cs"/>
              </a:rPr>
              <a:pPr defTabSz="502920">
                <a:spcAft>
                  <a:spcPts val="600"/>
                </a:spcAft>
              </a:pPr>
              <a:t>33</a:t>
            </a:fld>
            <a:endParaRPr lang="en-US"/>
          </a:p>
        </p:txBody>
      </p:sp>
      <p:pic>
        <p:nvPicPr>
          <p:cNvPr id="11" name="Picture 10">
            <a:extLst>
              <a:ext uri="{FF2B5EF4-FFF2-40B4-BE49-F238E27FC236}">
                <a16:creationId xmlns:a16="http://schemas.microsoft.com/office/drawing/2014/main" id="{04E00206-780C-DF3C-F06E-2E758A676717}"/>
              </a:ext>
            </a:extLst>
          </p:cNvPr>
          <p:cNvPicPr>
            <a:picLocks noChangeAspect="1"/>
          </p:cNvPicPr>
          <p:nvPr/>
        </p:nvPicPr>
        <p:blipFill>
          <a:blip r:embed="rId2"/>
          <a:stretch>
            <a:fillRect/>
          </a:stretch>
        </p:blipFill>
        <p:spPr>
          <a:xfrm>
            <a:off x="5002916" y="1940134"/>
            <a:ext cx="1408213" cy="1117041"/>
          </a:xfrm>
          <a:prstGeom prst="rect">
            <a:avLst/>
          </a:prstGeom>
        </p:spPr>
      </p:pic>
      <p:pic>
        <p:nvPicPr>
          <p:cNvPr id="13" name="Picture 12">
            <a:extLst>
              <a:ext uri="{FF2B5EF4-FFF2-40B4-BE49-F238E27FC236}">
                <a16:creationId xmlns:a16="http://schemas.microsoft.com/office/drawing/2014/main" id="{E2121969-2290-47F0-BB83-5973F31FEA60}"/>
              </a:ext>
            </a:extLst>
          </p:cNvPr>
          <p:cNvPicPr>
            <a:picLocks noChangeAspect="1"/>
          </p:cNvPicPr>
          <p:nvPr/>
        </p:nvPicPr>
        <p:blipFill>
          <a:blip r:embed="rId3"/>
          <a:stretch>
            <a:fillRect/>
          </a:stretch>
        </p:blipFill>
        <p:spPr>
          <a:xfrm>
            <a:off x="9886934" y="1910424"/>
            <a:ext cx="1625390" cy="1398313"/>
          </a:xfrm>
          <a:prstGeom prst="rect">
            <a:avLst/>
          </a:prstGeom>
        </p:spPr>
      </p:pic>
      <p:pic>
        <p:nvPicPr>
          <p:cNvPr id="15" name="Picture 14">
            <a:extLst>
              <a:ext uri="{FF2B5EF4-FFF2-40B4-BE49-F238E27FC236}">
                <a16:creationId xmlns:a16="http://schemas.microsoft.com/office/drawing/2014/main" id="{004DD678-D1BC-580D-663E-5BBF3B48F47F}"/>
              </a:ext>
            </a:extLst>
          </p:cNvPr>
          <p:cNvPicPr>
            <a:picLocks noChangeAspect="1"/>
          </p:cNvPicPr>
          <p:nvPr/>
        </p:nvPicPr>
        <p:blipFill>
          <a:blip r:embed="rId4"/>
          <a:stretch>
            <a:fillRect/>
          </a:stretch>
        </p:blipFill>
        <p:spPr>
          <a:xfrm>
            <a:off x="4905052" y="3773807"/>
            <a:ext cx="1927028" cy="1270568"/>
          </a:xfrm>
          <a:prstGeom prst="rect">
            <a:avLst/>
          </a:prstGeom>
        </p:spPr>
      </p:pic>
      <p:pic>
        <p:nvPicPr>
          <p:cNvPr id="17" name="Picture 16">
            <a:extLst>
              <a:ext uri="{FF2B5EF4-FFF2-40B4-BE49-F238E27FC236}">
                <a16:creationId xmlns:a16="http://schemas.microsoft.com/office/drawing/2014/main" id="{5C03506E-E790-B966-32A1-5757C57C5325}"/>
              </a:ext>
            </a:extLst>
          </p:cNvPr>
          <p:cNvPicPr>
            <a:picLocks noChangeAspect="1"/>
          </p:cNvPicPr>
          <p:nvPr/>
        </p:nvPicPr>
        <p:blipFill>
          <a:blip r:embed="rId5"/>
          <a:stretch>
            <a:fillRect/>
          </a:stretch>
        </p:blipFill>
        <p:spPr>
          <a:xfrm>
            <a:off x="9803070" y="3797769"/>
            <a:ext cx="1768815" cy="1173922"/>
          </a:xfrm>
          <a:prstGeom prst="rect">
            <a:avLst/>
          </a:prstGeom>
        </p:spPr>
      </p:pic>
      <p:sp>
        <p:nvSpPr>
          <p:cNvPr id="18" name="Rectangle 17">
            <a:extLst>
              <a:ext uri="{FF2B5EF4-FFF2-40B4-BE49-F238E27FC236}">
                <a16:creationId xmlns:a16="http://schemas.microsoft.com/office/drawing/2014/main" id="{9F0ECC12-A143-8BCC-6EBF-FDE1990315B8}"/>
              </a:ext>
            </a:extLst>
          </p:cNvPr>
          <p:cNvSpPr/>
          <p:nvPr/>
        </p:nvSpPr>
        <p:spPr>
          <a:xfrm>
            <a:off x="6734334" y="2064731"/>
            <a:ext cx="996514" cy="5477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02920">
              <a:spcAft>
                <a:spcPts val="600"/>
              </a:spcAft>
            </a:pPr>
            <a:r>
              <a:rPr lang="en-US" sz="990" kern="1200">
                <a:solidFill>
                  <a:schemeClr val="dk1"/>
                </a:solidFill>
                <a:latin typeface="+mn-lt"/>
                <a:ea typeface="+mn-ea"/>
                <a:cs typeface="+mn-cs"/>
              </a:rPr>
              <a:t>Site CCAFS SFL-40</a:t>
            </a:r>
            <a:endParaRPr lang="en-US"/>
          </a:p>
        </p:txBody>
      </p:sp>
      <p:sp>
        <p:nvSpPr>
          <p:cNvPr id="19" name="Arrow: Right 18">
            <a:extLst>
              <a:ext uri="{FF2B5EF4-FFF2-40B4-BE49-F238E27FC236}">
                <a16:creationId xmlns:a16="http://schemas.microsoft.com/office/drawing/2014/main" id="{5A9FADBE-3224-C8FA-0F39-FED0CACFCA22}"/>
              </a:ext>
            </a:extLst>
          </p:cNvPr>
          <p:cNvSpPr/>
          <p:nvPr/>
        </p:nvSpPr>
        <p:spPr>
          <a:xfrm rot="10800000">
            <a:off x="6483556" y="2223118"/>
            <a:ext cx="158386" cy="1385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EA9A802-D2A2-8835-4699-F963F6F558A1}"/>
              </a:ext>
            </a:extLst>
          </p:cNvPr>
          <p:cNvSpPr/>
          <p:nvPr/>
        </p:nvSpPr>
        <p:spPr>
          <a:xfrm>
            <a:off x="8733962" y="2110927"/>
            <a:ext cx="810777" cy="4553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02920">
              <a:spcAft>
                <a:spcPts val="600"/>
              </a:spcAft>
            </a:pPr>
            <a:r>
              <a:rPr lang="en-US" sz="990" kern="1200">
                <a:solidFill>
                  <a:schemeClr val="dk1"/>
                </a:solidFill>
                <a:latin typeface="+mn-lt"/>
                <a:ea typeface="+mn-ea"/>
                <a:cs typeface="+mn-cs"/>
              </a:rPr>
              <a:t>Site CCAFS LC-40</a:t>
            </a:r>
            <a:endParaRPr lang="en-US"/>
          </a:p>
        </p:txBody>
      </p:sp>
      <p:sp>
        <p:nvSpPr>
          <p:cNvPr id="21" name="Arrow: Right 20">
            <a:extLst>
              <a:ext uri="{FF2B5EF4-FFF2-40B4-BE49-F238E27FC236}">
                <a16:creationId xmlns:a16="http://schemas.microsoft.com/office/drawing/2014/main" id="{1C6A9A16-E596-5D01-B721-8E73589655FA}"/>
              </a:ext>
            </a:extLst>
          </p:cNvPr>
          <p:cNvSpPr/>
          <p:nvPr/>
        </p:nvSpPr>
        <p:spPr>
          <a:xfrm>
            <a:off x="9657883" y="2292411"/>
            <a:ext cx="145187" cy="1418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D724E5D-1B70-9290-3ED3-E783E624B33B}"/>
              </a:ext>
            </a:extLst>
          </p:cNvPr>
          <p:cNvSpPr/>
          <p:nvPr/>
        </p:nvSpPr>
        <p:spPr>
          <a:xfrm>
            <a:off x="8740561" y="4044561"/>
            <a:ext cx="810777" cy="5678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02920">
              <a:spcAft>
                <a:spcPts val="600"/>
              </a:spcAft>
            </a:pPr>
            <a:r>
              <a:rPr lang="en-US" sz="990" kern="1200">
                <a:solidFill>
                  <a:schemeClr val="dk1"/>
                </a:solidFill>
                <a:latin typeface="+mn-lt"/>
                <a:ea typeface="+mn-ea"/>
                <a:cs typeface="+mn-cs"/>
              </a:rPr>
              <a:t>Site VAFB SLC-4e</a:t>
            </a:r>
            <a:endParaRPr lang="en-US"/>
          </a:p>
        </p:txBody>
      </p:sp>
      <p:sp>
        <p:nvSpPr>
          <p:cNvPr id="23" name="Arrow: Right 22">
            <a:extLst>
              <a:ext uri="{FF2B5EF4-FFF2-40B4-BE49-F238E27FC236}">
                <a16:creationId xmlns:a16="http://schemas.microsoft.com/office/drawing/2014/main" id="{20C3432D-FF59-883A-DB33-830BD59A421C}"/>
              </a:ext>
            </a:extLst>
          </p:cNvPr>
          <p:cNvSpPr/>
          <p:nvPr/>
        </p:nvSpPr>
        <p:spPr>
          <a:xfrm>
            <a:off x="9627708" y="4235945"/>
            <a:ext cx="145187" cy="1418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CE23FC3-E4CE-24DC-C70D-FEB25E20BD66}"/>
              </a:ext>
            </a:extLst>
          </p:cNvPr>
          <p:cNvSpPr/>
          <p:nvPr/>
        </p:nvSpPr>
        <p:spPr>
          <a:xfrm>
            <a:off x="7083813" y="4118827"/>
            <a:ext cx="996514" cy="4935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02920">
              <a:spcAft>
                <a:spcPts val="600"/>
              </a:spcAft>
            </a:pPr>
            <a:r>
              <a:rPr lang="en-US" sz="990" kern="1200">
                <a:solidFill>
                  <a:schemeClr val="dk1"/>
                </a:solidFill>
                <a:latin typeface="+mn-lt"/>
                <a:ea typeface="+mn-ea"/>
                <a:cs typeface="+mn-cs"/>
              </a:rPr>
              <a:t>Site KSC LC-39A</a:t>
            </a:r>
            <a:endParaRPr lang="en-US"/>
          </a:p>
        </p:txBody>
      </p:sp>
      <p:sp>
        <p:nvSpPr>
          <p:cNvPr id="25" name="Arrow: Right 24">
            <a:extLst>
              <a:ext uri="{FF2B5EF4-FFF2-40B4-BE49-F238E27FC236}">
                <a16:creationId xmlns:a16="http://schemas.microsoft.com/office/drawing/2014/main" id="{5448B427-A314-0CC5-8E3A-F1A5FA1950CC}"/>
              </a:ext>
            </a:extLst>
          </p:cNvPr>
          <p:cNvSpPr/>
          <p:nvPr/>
        </p:nvSpPr>
        <p:spPr>
          <a:xfrm rot="10800000">
            <a:off x="6892429" y="4307289"/>
            <a:ext cx="115013" cy="133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BE3C42-A3A1-CDFC-60A0-4E9AB49B0C86}"/>
              </a:ext>
            </a:extLst>
          </p:cNvPr>
          <p:cNvSpPr/>
          <p:nvPr/>
        </p:nvSpPr>
        <p:spPr>
          <a:xfrm>
            <a:off x="7480069" y="2988652"/>
            <a:ext cx="1689455" cy="9305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02920">
              <a:spcAft>
                <a:spcPts val="600"/>
              </a:spcAft>
            </a:pPr>
            <a:r>
              <a:rPr lang="en-US" sz="990" kern="1200">
                <a:solidFill>
                  <a:schemeClr val="dk1"/>
                </a:solidFill>
                <a:latin typeface="+mn-lt"/>
                <a:ea typeface="+mn-ea"/>
                <a:cs typeface="+mn-cs"/>
              </a:rPr>
              <a:t>From our Interactive Map you can conclude that Site CCAFF LC-40 had the most Launches, but Site KSC LC-39A had the best Success Rate.</a:t>
            </a:r>
            <a:endParaRPr lang="en-US"/>
          </a:p>
        </p:txBody>
      </p:sp>
    </p:spTree>
    <p:extLst>
      <p:ext uri="{BB962C8B-B14F-4D97-AF65-F5344CB8AC3E}">
        <p14:creationId xmlns:p14="http://schemas.microsoft.com/office/powerpoint/2010/main" val="23959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100" kern="1200">
                <a:solidFill>
                  <a:srgbClr val="FFFFFF"/>
                </a:solidFill>
                <a:latin typeface="+mj-lt"/>
                <a:ea typeface="+mj-ea"/>
                <a:cs typeface="+mj-cs"/>
              </a:rPr>
              <a:t>Are Launch Sites close to Cities, Coastlines, Railroads, or Highways</a:t>
            </a:r>
          </a:p>
        </p:txBody>
      </p:sp>
      <p:sp>
        <p:nvSpPr>
          <p:cNvPr id="28" name="Rectangle: Rounded Corners 27">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p:cNvSpPr>
          <p:nvPr/>
        </p:nvSpPr>
        <p:spPr>
          <a:xfrm>
            <a:off x="8467443" y="5436041"/>
            <a:ext cx="2178771" cy="318999"/>
          </a:xfrm>
          <a:prstGeom prst="rect">
            <a:avLst/>
          </a:prstGeom>
        </p:spPr>
        <p:txBody>
          <a:bodyPr/>
          <a:lstStyle/>
          <a:p>
            <a:pPr defTabSz="722376">
              <a:spcAft>
                <a:spcPts val="600"/>
              </a:spcAft>
            </a:pPr>
            <a:fld id="{5075537C-CA84-1446-933C-8E9D027F9201}" type="slidenum">
              <a:rPr lang="en-US" sz="1422" kern="1200">
                <a:solidFill>
                  <a:schemeClr val="tx1"/>
                </a:solidFill>
                <a:latin typeface="+mn-lt"/>
                <a:ea typeface="+mn-ea"/>
                <a:cs typeface="+mn-cs"/>
              </a:rPr>
              <a:pPr defTabSz="722376">
                <a:spcAft>
                  <a:spcPts val="600"/>
                </a:spcAft>
              </a:pPr>
              <a:t>34</a:t>
            </a:fld>
            <a:endParaRPr lang="en-US"/>
          </a:p>
        </p:txBody>
      </p:sp>
      <p:pic>
        <p:nvPicPr>
          <p:cNvPr id="4" name="Picture 3">
            <a:extLst>
              <a:ext uri="{FF2B5EF4-FFF2-40B4-BE49-F238E27FC236}">
                <a16:creationId xmlns:a16="http://schemas.microsoft.com/office/drawing/2014/main" id="{EF39953D-94C3-4C95-C3BF-302F420D402D}"/>
              </a:ext>
            </a:extLst>
          </p:cNvPr>
          <p:cNvPicPr>
            <a:picLocks noChangeAspect="1"/>
          </p:cNvPicPr>
          <p:nvPr/>
        </p:nvPicPr>
        <p:blipFill>
          <a:blip r:embed="rId2"/>
          <a:stretch>
            <a:fillRect/>
          </a:stretch>
        </p:blipFill>
        <p:spPr>
          <a:xfrm>
            <a:off x="1804759" y="1974223"/>
            <a:ext cx="4667460" cy="859312"/>
          </a:xfrm>
          <a:prstGeom prst="rect">
            <a:avLst/>
          </a:prstGeom>
        </p:spPr>
      </p:pic>
      <p:pic>
        <p:nvPicPr>
          <p:cNvPr id="7" name="Picture 6">
            <a:extLst>
              <a:ext uri="{FF2B5EF4-FFF2-40B4-BE49-F238E27FC236}">
                <a16:creationId xmlns:a16="http://schemas.microsoft.com/office/drawing/2014/main" id="{C9BC6510-9B44-4CBA-6605-E1F55B33C9D8}"/>
              </a:ext>
            </a:extLst>
          </p:cNvPr>
          <p:cNvPicPr>
            <a:picLocks noChangeAspect="1"/>
          </p:cNvPicPr>
          <p:nvPr/>
        </p:nvPicPr>
        <p:blipFill>
          <a:blip r:embed="rId3"/>
          <a:stretch>
            <a:fillRect/>
          </a:stretch>
        </p:blipFill>
        <p:spPr>
          <a:xfrm>
            <a:off x="6682264" y="1800911"/>
            <a:ext cx="3963950" cy="2550574"/>
          </a:xfrm>
          <a:prstGeom prst="rect">
            <a:avLst/>
          </a:prstGeom>
        </p:spPr>
      </p:pic>
      <p:pic>
        <p:nvPicPr>
          <p:cNvPr id="10" name="Picture 9">
            <a:extLst>
              <a:ext uri="{FF2B5EF4-FFF2-40B4-BE49-F238E27FC236}">
                <a16:creationId xmlns:a16="http://schemas.microsoft.com/office/drawing/2014/main" id="{3F668AF8-F602-271B-A13A-DCA631EF5611}"/>
              </a:ext>
            </a:extLst>
          </p:cNvPr>
          <p:cNvPicPr>
            <a:picLocks noChangeAspect="1"/>
          </p:cNvPicPr>
          <p:nvPr/>
        </p:nvPicPr>
        <p:blipFill>
          <a:blip r:embed="rId4"/>
          <a:stretch>
            <a:fillRect/>
          </a:stretch>
        </p:blipFill>
        <p:spPr>
          <a:xfrm>
            <a:off x="1545785" y="3919515"/>
            <a:ext cx="2796158" cy="2177676"/>
          </a:xfrm>
          <a:prstGeom prst="rect">
            <a:avLst/>
          </a:prstGeom>
        </p:spPr>
      </p:pic>
      <p:pic>
        <p:nvPicPr>
          <p:cNvPr id="12" name="Picture 11">
            <a:extLst>
              <a:ext uri="{FF2B5EF4-FFF2-40B4-BE49-F238E27FC236}">
                <a16:creationId xmlns:a16="http://schemas.microsoft.com/office/drawing/2014/main" id="{DBD968F6-74BD-D4A0-E4FF-8529A07D310A}"/>
              </a:ext>
            </a:extLst>
          </p:cNvPr>
          <p:cNvPicPr>
            <a:picLocks noChangeAspect="1"/>
          </p:cNvPicPr>
          <p:nvPr/>
        </p:nvPicPr>
        <p:blipFill>
          <a:blip r:embed="rId5"/>
          <a:stretch>
            <a:fillRect/>
          </a:stretch>
        </p:blipFill>
        <p:spPr>
          <a:xfrm>
            <a:off x="9387988" y="4351485"/>
            <a:ext cx="960912" cy="1800764"/>
          </a:xfrm>
          <a:prstGeom prst="rect">
            <a:avLst/>
          </a:prstGeom>
        </p:spPr>
      </p:pic>
      <p:sp>
        <p:nvSpPr>
          <p:cNvPr id="13" name="Rectangle 12">
            <a:extLst>
              <a:ext uri="{FF2B5EF4-FFF2-40B4-BE49-F238E27FC236}">
                <a16:creationId xmlns:a16="http://schemas.microsoft.com/office/drawing/2014/main" id="{1299D18C-F493-7523-FE52-24D9232612C2}"/>
              </a:ext>
            </a:extLst>
          </p:cNvPr>
          <p:cNvSpPr/>
          <p:nvPr/>
        </p:nvSpPr>
        <p:spPr>
          <a:xfrm>
            <a:off x="1804759" y="3135790"/>
            <a:ext cx="2447983" cy="571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Launch Site CCAFS SLC -40 is .90 km from the Atlantic coastline</a:t>
            </a:r>
            <a:endParaRPr lang="en-US"/>
          </a:p>
        </p:txBody>
      </p:sp>
      <p:sp>
        <p:nvSpPr>
          <p:cNvPr id="14" name="Arrow: Down 13">
            <a:extLst>
              <a:ext uri="{FF2B5EF4-FFF2-40B4-BE49-F238E27FC236}">
                <a16:creationId xmlns:a16="http://schemas.microsoft.com/office/drawing/2014/main" id="{5C969941-B376-FC19-C488-5546F1CA12B2}"/>
              </a:ext>
            </a:extLst>
          </p:cNvPr>
          <p:cNvSpPr/>
          <p:nvPr/>
        </p:nvSpPr>
        <p:spPr>
          <a:xfrm rot="10800000">
            <a:off x="2734206" y="2923354"/>
            <a:ext cx="132046" cy="1414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B610F92-3E3B-0409-0A59-CDB47FD160A1}"/>
              </a:ext>
            </a:extLst>
          </p:cNvPr>
          <p:cNvSpPr/>
          <p:nvPr/>
        </p:nvSpPr>
        <p:spPr>
          <a:xfrm>
            <a:off x="4341943" y="3131292"/>
            <a:ext cx="1906453" cy="571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Launch Site KSC LC-37A is .84 KM from the nearest Highway</a:t>
            </a:r>
            <a:endParaRPr lang="en-US"/>
          </a:p>
        </p:txBody>
      </p:sp>
      <p:sp>
        <p:nvSpPr>
          <p:cNvPr id="16" name="Arrow: Right 15">
            <a:extLst>
              <a:ext uri="{FF2B5EF4-FFF2-40B4-BE49-F238E27FC236}">
                <a16:creationId xmlns:a16="http://schemas.microsoft.com/office/drawing/2014/main" id="{498E6EEE-415D-8BAE-DE9D-3A87D57C2024}"/>
              </a:ext>
            </a:extLst>
          </p:cNvPr>
          <p:cNvSpPr/>
          <p:nvPr/>
        </p:nvSpPr>
        <p:spPr>
          <a:xfrm>
            <a:off x="6387498" y="3249605"/>
            <a:ext cx="205566" cy="2302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ADCF1A-D5AE-694E-65FD-80FC786065B1}"/>
              </a:ext>
            </a:extLst>
          </p:cNvPr>
          <p:cNvSpPr/>
          <p:nvPr/>
        </p:nvSpPr>
        <p:spPr>
          <a:xfrm>
            <a:off x="4596099" y="3824092"/>
            <a:ext cx="2041565" cy="13631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dirty="0">
                <a:solidFill>
                  <a:schemeClr val="dk1"/>
                </a:solidFill>
                <a:latin typeface="+mn-lt"/>
                <a:ea typeface="+mn-ea"/>
                <a:cs typeface="+mn-cs"/>
              </a:rPr>
              <a:t>Site VAFB SLC-4e is 1.38 from the nearest railway and 38 Miles from Downtown Santa Maria</a:t>
            </a:r>
          </a:p>
          <a:p>
            <a:pPr algn="ctr">
              <a:spcAft>
                <a:spcPts val="600"/>
              </a:spcAft>
            </a:pPr>
            <a:endParaRPr lang="en-US" dirty="0"/>
          </a:p>
        </p:txBody>
      </p:sp>
      <p:sp>
        <p:nvSpPr>
          <p:cNvPr id="18" name="Arrow: Right 17">
            <a:extLst>
              <a:ext uri="{FF2B5EF4-FFF2-40B4-BE49-F238E27FC236}">
                <a16:creationId xmlns:a16="http://schemas.microsoft.com/office/drawing/2014/main" id="{C261D824-F3AD-8FEE-1AE5-28DFB36053B7}"/>
              </a:ext>
            </a:extLst>
          </p:cNvPr>
          <p:cNvSpPr/>
          <p:nvPr/>
        </p:nvSpPr>
        <p:spPr>
          <a:xfrm rot="10607191">
            <a:off x="4431143" y="4351485"/>
            <a:ext cx="115004" cy="194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0A2F4D9-518F-6984-8A8D-C203C5FDA3DF}"/>
              </a:ext>
            </a:extLst>
          </p:cNvPr>
          <p:cNvCxnSpPr/>
          <p:nvPr/>
        </p:nvCxnSpPr>
        <p:spPr>
          <a:xfrm>
            <a:off x="6637664" y="4919700"/>
            <a:ext cx="2705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144579C-0058-4EDC-1F27-CDB31C5F99AE}"/>
              </a:ext>
            </a:extLst>
          </p:cNvPr>
          <p:cNvSpPr/>
          <p:nvPr/>
        </p:nvSpPr>
        <p:spPr>
          <a:xfrm>
            <a:off x="4639451" y="5436041"/>
            <a:ext cx="4527316" cy="4838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dirty="0">
                <a:solidFill>
                  <a:schemeClr val="dk1"/>
                </a:solidFill>
                <a:latin typeface="+mn-lt"/>
                <a:ea typeface="+mn-ea"/>
                <a:cs typeface="+mn-cs"/>
              </a:rPr>
              <a:t>Launch sites are relatively close to Coastlines, Railroads, and Highways, but keep a clear distance from Cities.</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21792" y="1161288"/>
            <a:ext cx="3602736" cy="45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Which site have had the most Launches</a:t>
            </a:r>
          </a:p>
        </p:txBody>
      </p:sp>
      <p:sp>
        <p:nvSpPr>
          <p:cNvPr id="21" name="Rectangle 20">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8C82F32A-22A5-0046-9FAC-5295E4FA5A12}"/>
              </a:ext>
            </a:extLst>
          </p:cNvPr>
          <p:cNvSpPr>
            <a:spLocks/>
          </p:cNvSpPr>
          <p:nvPr/>
        </p:nvSpPr>
        <p:spPr>
          <a:xfrm>
            <a:off x="9888226" y="4617529"/>
            <a:ext cx="1431950" cy="209655"/>
          </a:xfrm>
          <a:prstGeom prst="rect">
            <a:avLst/>
          </a:prstGeom>
        </p:spPr>
        <p:txBody>
          <a:bodyPr/>
          <a:lstStyle/>
          <a:p>
            <a:pPr defTabSz="475488">
              <a:spcAft>
                <a:spcPts val="600"/>
              </a:spcAft>
            </a:pPr>
            <a:fld id="{5075537C-CA84-1446-933C-8E9D027F9201}" type="slidenum">
              <a:rPr lang="en-US" sz="936" kern="1200">
                <a:solidFill>
                  <a:schemeClr val="tx1"/>
                </a:solidFill>
                <a:latin typeface="+mn-lt"/>
                <a:ea typeface="+mn-ea"/>
                <a:cs typeface="+mn-cs"/>
              </a:rPr>
              <a:pPr defTabSz="475488">
                <a:spcAft>
                  <a:spcPts val="600"/>
                </a:spcAft>
              </a:pPr>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p:cNvSpPr>
          <p:nvPr/>
        </p:nvSpPr>
        <p:spPr>
          <a:xfrm>
            <a:off x="5741060" y="2425156"/>
            <a:ext cx="5087197" cy="2271398"/>
          </a:xfrm>
          <a:prstGeom prst="rect">
            <a:avLst/>
          </a:prstGeom>
        </p:spPr>
        <p:txBody>
          <a:bodyPr lIns="91440" tIns="45720" rIns="91440" bIns="45720" anchor="t">
            <a:normAutofit/>
          </a:bodyPr>
          <a:lstStyle/>
          <a:p>
            <a:pPr defTabSz="475488">
              <a:spcBef>
                <a:spcPts val="728"/>
              </a:spcBef>
            </a:pPr>
            <a:r>
              <a:rPr lang="en-US" sz="1144" kern="1200">
                <a:solidFill>
                  <a:schemeClr val="accent3">
                    <a:lumMod val="25000"/>
                  </a:schemeClr>
                </a:solidFill>
                <a:latin typeface="Abadi"/>
                <a:ea typeface="+mn-ea"/>
                <a:cs typeface="+mn-cs"/>
              </a:rPr>
              <a:t>Replace &lt;Dashboard screenshot 1&gt; title with an appropriate title</a:t>
            </a:r>
          </a:p>
          <a:p>
            <a:pPr defTabSz="475488">
              <a:spcBef>
                <a:spcPts val="728"/>
              </a:spcBef>
            </a:pPr>
            <a:endParaRPr lang="en-US" sz="1144" kern="1200">
              <a:solidFill>
                <a:schemeClr val="accent3">
                  <a:lumMod val="25000"/>
                </a:schemeClr>
              </a:solidFill>
              <a:latin typeface="Abadi" panose="020B0604020104020204" pitchFamily="34" charset="0"/>
              <a:ea typeface="+mn-ea"/>
              <a:cs typeface="+mn-cs"/>
            </a:endParaRPr>
          </a:p>
          <a:p>
            <a:pPr defTabSz="475488">
              <a:spcBef>
                <a:spcPts val="728"/>
              </a:spcBef>
            </a:pPr>
            <a:r>
              <a:rPr lang="en-US" sz="1144" kern="1200">
                <a:solidFill>
                  <a:schemeClr val="accent3">
                    <a:lumMod val="25000"/>
                  </a:schemeClr>
                </a:solidFill>
                <a:latin typeface="Abadi"/>
                <a:ea typeface="+mn-ea"/>
                <a:cs typeface="+mn-cs"/>
              </a:rPr>
              <a:t>Show the screenshot of launch success count for all sites, in a </a:t>
            </a:r>
            <a:r>
              <a:rPr lang="en-US" sz="1144" kern="1200" err="1">
                <a:solidFill>
                  <a:schemeClr val="accent3">
                    <a:lumMod val="25000"/>
                  </a:schemeClr>
                </a:solidFill>
                <a:latin typeface="Abadi"/>
                <a:ea typeface="+mn-ea"/>
                <a:cs typeface="+mn-cs"/>
              </a:rPr>
              <a:t>piechart</a:t>
            </a:r>
            <a:endParaRPr lang="en-US" sz="1144" kern="1200">
              <a:solidFill>
                <a:schemeClr val="accent3">
                  <a:lumMod val="25000"/>
                </a:schemeClr>
              </a:solidFill>
              <a:latin typeface="Abadi"/>
              <a:ea typeface="+mn-ea"/>
              <a:cs typeface="+mn-cs"/>
            </a:endParaRPr>
          </a:p>
          <a:p>
            <a:pPr defTabSz="475488">
              <a:spcBef>
                <a:spcPts val="728"/>
              </a:spcBef>
            </a:pPr>
            <a:endParaRPr lang="en-US" sz="1144" kern="1200">
              <a:solidFill>
                <a:schemeClr val="accent3">
                  <a:lumMod val="25000"/>
                </a:schemeClr>
              </a:solidFill>
              <a:latin typeface="Abadi"/>
              <a:ea typeface="+mn-ea"/>
              <a:cs typeface="+mn-cs"/>
            </a:endParaRPr>
          </a:p>
          <a:p>
            <a:pPr defTabSz="475488">
              <a:spcBef>
                <a:spcPts val="728"/>
              </a:spcBef>
            </a:pPr>
            <a:r>
              <a:rPr lang="en-US" sz="1144" kern="1200">
                <a:solidFill>
                  <a:schemeClr val="accent3">
                    <a:lumMod val="25000"/>
                  </a:schemeClr>
                </a:solidFill>
                <a:latin typeface="Abadi"/>
                <a:ea typeface="+mn-ea"/>
                <a:cs typeface="+mn-cs"/>
              </a:rPr>
              <a:t>Explain the important elements and findings on the screenshot</a:t>
            </a:r>
            <a:endParaRPr lang="en-US" sz="936" kern="1200">
              <a:solidFill>
                <a:schemeClr val="accent3">
                  <a:lumMod val="25000"/>
                </a:schemeClr>
              </a:solidFill>
              <a:latin typeface="Abadi"/>
              <a:ea typeface="+mn-ea"/>
              <a:cs typeface="+mn-cs"/>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2F761985-29C8-0E09-1999-881D6964C369}"/>
              </a:ext>
            </a:extLst>
          </p:cNvPr>
          <p:cNvPicPr>
            <a:picLocks noChangeAspect="1"/>
          </p:cNvPicPr>
          <p:nvPr/>
        </p:nvPicPr>
        <p:blipFill>
          <a:blip r:embed="rId2"/>
          <a:stretch>
            <a:fillRect/>
          </a:stretch>
        </p:blipFill>
        <p:spPr>
          <a:xfrm>
            <a:off x="4213703" y="1125717"/>
            <a:ext cx="7832014" cy="2857789"/>
          </a:xfrm>
          <a:prstGeom prst="rect">
            <a:avLst/>
          </a:prstGeom>
        </p:spPr>
      </p:pic>
      <p:sp>
        <p:nvSpPr>
          <p:cNvPr id="10" name="TextBox 9">
            <a:extLst>
              <a:ext uri="{FF2B5EF4-FFF2-40B4-BE49-F238E27FC236}">
                <a16:creationId xmlns:a16="http://schemas.microsoft.com/office/drawing/2014/main" id="{267B3B05-49E9-0E42-B65E-9FB266917089}"/>
              </a:ext>
            </a:extLst>
          </p:cNvPr>
          <p:cNvSpPr txBox="1"/>
          <p:nvPr/>
        </p:nvSpPr>
        <p:spPr>
          <a:xfrm>
            <a:off x="5975586" y="4125845"/>
            <a:ext cx="4308249" cy="1323439"/>
          </a:xfrm>
          <a:prstGeom prst="rect">
            <a:avLst/>
          </a:prstGeom>
          <a:noFill/>
        </p:spPr>
        <p:txBody>
          <a:bodyPr wrap="square" rtlCol="0">
            <a:spAutoFit/>
          </a:bodyPr>
          <a:lstStyle/>
          <a:p>
            <a:pPr defTabSz="475488">
              <a:spcAft>
                <a:spcPts val="600"/>
              </a:spcAft>
            </a:pPr>
            <a:r>
              <a:rPr lang="en-US" sz="2000" kern="1200" dirty="0">
                <a:solidFill>
                  <a:schemeClr val="tx1"/>
                </a:solidFill>
                <a:latin typeface="+mn-lt"/>
                <a:ea typeface="+mn-ea"/>
                <a:cs typeface="+mn-cs"/>
              </a:rPr>
              <a:t>From this Pie chart you could determine that site KSC LC-39A have completed the most amount of launches</a:t>
            </a:r>
            <a:endParaRPr lang="en-US" sz="2000" dirty="0"/>
          </a:p>
        </p:txBody>
      </p:sp>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762001" y="1138265"/>
            <a:ext cx="3276599" cy="29092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Which Launch Site had the most successful Rocket Launches?</a:t>
            </a:r>
          </a:p>
        </p:txBody>
      </p:sp>
      <p:cxnSp>
        <p:nvCxnSpPr>
          <p:cNvPr id="13" name="Straight Connector 12">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C82F32A-22A5-0046-9FAC-5295E4FA5A12}"/>
              </a:ext>
            </a:extLst>
          </p:cNvPr>
          <p:cNvSpPr>
            <a:spLocks/>
          </p:cNvSpPr>
          <p:nvPr/>
        </p:nvSpPr>
        <p:spPr>
          <a:xfrm>
            <a:off x="9552876" y="4627261"/>
            <a:ext cx="1456865" cy="213303"/>
          </a:xfrm>
          <a:prstGeom prst="rect">
            <a:avLst/>
          </a:prstGeom>
        </p:spPr>
        <p:txBody>
          <a:bodyPr/>
          <a:lstStyle/>
          <a:p>
            <a:pPr defTabSz="484632">
              <a:spcAft>
                <a:spcPts val="600"/>
              </a:spcAft>
            </a:pPr>
            <a:fld id="{5075537C-CA84-1446-933C-8E9D027F9201}" type="slidenum">
              <a:rPr lang="en-US" sz="954" kern="1200">
                <a:solidFill>
                  <a:schemeClr val="tx1"/>
                </a:solidFill>
                <a:latin typeface="+mn-lt"/>
                <a:ea typeface="+mn-ea"/>
                <a:cs typeface="+mn-cs"/>
              </a:rPr>
              <a:pPr defTabSz="484632">
                <a:spcAft>
                  <a:spcPts val="600"/>
                </a:spcAft>
              </a:pPr>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p:cNvSpPr>
          <p:nvPr/>
        </p:nvSpPr>
        <p:spPr>
          <a:xfrm>
            <a:off x="5314444" y="2396743"/>
            <a:ext cx="5603758" cy="2310918"/>
          </a:xfrm>
          <a:prstGeom prst="rect">
            <a:avLst/>
          </a:prstGeom>
        </p:spPr>
        <p:txBody>
          <a:bodyPr lIns="91440" tIns="45720" rIns="91440" bIns="45720" anchor="t">
            <a:normAutofit/>
          </a:bodyPr>
          <a:lstStyle/>
          <a:p>
            <a:endParaRPr lang="en-US" dirty="0"/>
          </a:p>
        </p:txBody>
      </p:sp>
      <p:pic>
        <p:nvPicPr>
          <p:cNvPr id="4" name="Picture 3">
            <a:extLst>
              <a:ext uri="{FF2B5EF4-FFF2-40B4-BE49-F238E27FC236}">
                <a16:creationId xmlns:a16="http://schemas.microsoft.com/office/drawing/2014/main" id="{EC178E10-EECC-1837-7B41-3D27F684C9AB}"/>
              </a:ext>
            </a:extLst>
          </p:cNvPr>
          <p:cNvPicPr>
            <a:picLocks noChangeAspect="1"/>
          </p:cNvPicPr>
          <p:nvPr/>
        </p:nvPicPr>
        <p:blipFill>
          <a:blip r:embed="rId2"/>
          <a:stretch>
            <a:fillRect/>
          </a:stretch>
        </p:blipFill>
        <p:spPr>
          <a:xfrm>
            <a:off x="4878846" y="1353787"/>
            <a:ext cx="6474954" cy="1733797"/>
          </a:xfrm>
          <a:prstGeom prst="rect">
            <a:avLst/>
          </a:prstGeom>
        </p:spPr>
      </p:pic>
      <p:sp>
        <p:nvSpPr>
          <p:cNvPr id="6" name="TextBox 5">
            <a:extLst>
              <a:ext uri="{FF2B5EF4-FFF2-40B4-BE49-F238E27FC236}">
                <a16:creationId xmlns:a16="http://schemas.microsoft.com/office/drawing/2014/main" id="{CFD29A08-3CE3-44E3-7431-20236F78110A}"/>
              </a:ext>
            </a:extLst>
          </p:cNvPr>
          <p:cNvSpPr txBox="1"/>
          <p:nvPr/>
        </p:nvSpPr>
        <p:spPr>
          <a:xfrm>
            <a:off x="4038600" y="4088645"/>
            <a:ext cx="6719781" cy="523220"/>
          </a:xfrm>
          <a:prstGeom prst="rect">
            <a:avLst/>
          </a:prstGeom>
          <a:noFill/>
        </p:spPr>
        <p:txBody>
          <a:bodyPr wrap="square" rtlCol="0">
            <a:spAutoFit/>
          </a:bodyPr>
          <a:lstStyle/>
          <a:p>
            <a:pPr defTabSz="484632">
              <a:spcAft>
                <a:spcPts val="600"/>
              </a:spcAft>
            </a:pPr>
            <a:r>
              <a:rPr lang="en-US" sz="1400" kern="1200" dirty="0">
                <a:solidFill>
                  <a:schemeClr val="tx1"/>
                </a:solidFill>
                <a:latin typeface="+mn-lt"/>
                <a:ea typeface="+mn-ea"/>
                <a:cs typeface="+mn-cs"/>
              </a:rPr>
              <a:t>As you can see. Site KSC LC-39A had the greatest proportion of Successful Rocket Launches.</a:t>
            </a:r>
            <a:endParaRPr lang="en-US" sz="1400" dirty="0"/>
          </a:p>
        </p:txBody>
      </p:sp>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5F40E44-6E4F-461E-B676-41D4FD94D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FD15E8-8B40-4424-82F2-DA107F7F9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FCF80E2F-2954-485B-B1B5-DCB9F153FB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54324" y="-2665475"/>
            <a:ext cx="5486400" cy="12188952"/>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1463039" y="685797"/>
            <a:ext cx="5029200" cy="226377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900" kern="1200">
                <a:solidFill>
                  <a:schemeClr val="tx1"/>
                </a:solidFill>
                <a:latin typeface="+mj-lt"/>
                <a:ea typeface="+mj-ea"/>
                <a:cs typeface="+mj-cs"/>
              </a:rPr>
              <a:t>Does booster  type matter? Which payload size work best?</a:t>
            </a:r>
          </a:p>
        </p:txBody>
      </p:sp>
      <p:sp>
        <p:nvSpPr>
          <p:cNvPr id="29" name="Rectangle 28">
            <a:extLst>
              <a:ext uri="{FF2B5EF4-FFF2-40B4-BE49-F238E27FC236}">
                <a16:creationId xmlns:a16="http://schemas.microsoft.com/office/drawing/2014/main" id="{866718AF-9359-4BEF-9584-028A3072A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11B54E4-ECF6-7281-DC2B-21614BFEC5B5}"/>
              </a:ext>
            </a:extLst>
          </p:cNvPr>
          <p:cNvPicPr>
            <a:picLocks noChangeAspect="1"/>
          </p:cNvPicPr>
          <p:nvPr/>
        </p:nvPicPr>
        <p:blipFill rotWithShape="1">
          <a:blip r:embed="rId4"/>
          <a:srcRect t="11182" r="2" b="3640"/>
          <a:stretch/>
        </p:blipFill>
        <p:spPr>
          <a:xfrm>
            <a:off x="6878548" y="738794"/>
            <a:ext cx="5272674" cy="1751600"/>
          </a:xfrm>
          <a:prstGeom prst="rect">
            <a:avLst/>
          </a:prstGeom>
        </p:spPr>
      </p:pic>
      <p:sp>
        <p:nvSpPr>
          <p:cNvPr id="8" name="TextBox 7">
            <a:extLst>
              <a:ext uri="{FF2B5EF4-FFF2-40B4-BE49-F238E27FC236}">
                <a16:creationId xmlns:a16="http://schemas.microsoft.com/office/drawing/2014/main" id="{9953B800-A9F8-0FAB-8CA0-327AE3B429B6}"/>
              </a:ext>
            </a:extLst>
          </p:cNvPr>
          <p:cNvSpPr txBox="1"/>
          <p:nvPr/>
        </p:nvSpPr>
        <p:spPr>
          <a:xfrm>
            <a:off x="1463039" y="3133724"/>
            <a:ext cx="5029200" cy="27466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Its looks like most successful missions contained payloads that were less than 6000 kg, but more than 1000 kg. It does not seem that booster variation does not matter.</a:t>
            </a:r>
          </a:p>
        </p:txBody>
      </p:sp>
      <p:pic>
        <p:nvPicPr>
          <p:cNvPr id="4" name="Picture 3">
            <a:extLst>
              <a:ext uri="{FF2B5EF4-FFF2-40B4-BE49-F238E27FC236}">
                <a16:creationId xmlns:a16="http://schemas.microsoft.com/office/drawing/2014/main" id="{1A5F048B-9F5F-FB0D-2960-F58F1BEBDFD6}"/>
              </a:ext>
            </a:extLst>
          </p:cNvPr>
          <p:cNvPicPr>
            <a:picLocks noChangeAspect="1"/>
          </p:cNvPicPr>
          <p:nvPr/>
        </p:nvPicPr>
        <p:blipFill rotWithShape="1">
          <a:blip r:embed="rId5"/>
          <a:srcRect t="17320" r="2" b="147"/>
          <a:stretch/>
        </p:blipFill>
        <p:spPr>
          <a:xfrm>
            <a:off x="6878548" y="2561476"/>
            <a:ext cx="5272674" cy="1751600"/>
          </a:xfrm>
          <a:prstGeom prst="rect">
            <a:avLst/>
          </a:prstGeom>
        </p:spPr>
      </p:pic>
      <p:pic>
        <p:nvPicPr>
          <p:cNvPr id="10" name="Picture 9">
            <a:extLst>
              <a:ext uri="{FF2B5EF4-FFF2-40B4-BE49-F238E27FC236}">
                <a16:creationId xmlns:a16="http://schemas.microsoft.com/office/drawing/2014/main" id="{8810B254-2BB3-0B0B-1826-05F42371E9E6}"/>
              </a:ext>
            </a:extLst>
          </p:cNvPr>
          <p:cNvPicPr>
            <a:picLocks noChangeAspect="1"/>
          </p:cNvPicPr>
          <p:nvPr/>
        </p:nvPicPr>
        <p:blipFill rotWithShape="1">
          <a:blip r:embed="rId6"/>
          <a:srcRect t="15453" r="2" b="447"/>
          <a:stretch/>
        </p:blipFill>
        <p:spPr>
          <a:xfrm>
            <a:off x="6893524" y="4384159"/>
            <a:ext cx="5272674" cy="17516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347704" y="6356350"/>
            <a:ext cx="566928" cy="365125"/>
          </a:xfrm>
        </p:spPr>
        <p:txBody>
          <a:bodyPr vert="horz" lIns="91440" tIns="45720" rIns="91440" bIns="45720" rtlCol="0" anchor="ctr">
            <a:normAutofit/>
          </a:bodyPr>
          <a:lstStyle/>
          <a:p>
            <a:pPr>
              <a:spcAft>
                <a:spcPts val="600"/>
              </a:spcAft>
            </a:pPr>
            <a:fld id="{5075537C-CA84-1446-933C-8E9D027F9201}" type="slidenum">
              <a:rPr lang="en-US" sz="1000">
                <a:solidFill>
                  <a:schemeClr val="accent2"/>
                </a:solidFill>
                <a:latin typeface="+mn-lt"/>
              </a:rPr>
              <a:pPr>
                <a:spcAft>
                  <a:spcPts val="600"/>
                </a:spcAft>
              </a:pPr>
              <a:t>38</a:t>
            </a:fld>
            <a:endParaRPr lang="en-US" sz="1000">
              <a:solidFill>
                <a:schemeClr val="accent2"/>
              </a:solidFill>
              <a:latin typeface="+mn-lt"/>
            </a:endParaRPr>
          </a:p>
        </p:txBody>
      </p:sp>
      <p:sp>
        <p:nvSpPr>
          <p:cNvPr id="30" name="Rectangle 29">
            <a:extLst>
              <a:ext uri="{FF2B5EF4-FFF2-40B4-BE49-F238E27FC236}">
                <a16:creationId xmlns:a16="http://schemas.microsoft.com/office/drawing/2014/main" id="{53033F67-95C8-49C5-9DF9-F7F6764AD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toy rocket flying out of the computer">
            <a:extLst>
              <a:ext uri="{FF2B5EF4-FFF2-40B4-BE49-F238E27FC236}">
                <a16:creationId xmlns:a16="http://schemas.microsoft.com/office/drawing/2014/main" id="{CDFF3F7B-9E60-E634-D2EE-0BD412816B47}"/>
              </a:ext>
            </a:extLst>
          </p:cNvPr>
          <p:cNvPicPr>
            <a:picLocks noChangeAspect="1"/>
          </p:cNvPicPr>
          <p:nvPr/>
        </p:nvPicPr>
        <p:blipFill rotWithShape="1">
          <a:blip r:embed="rId3"/>
          <a:srcRect l="5884" r="-1" b="-1"/>
          <a:stretch/>
        </p:blipFill>
        <p:spPr>
          <a:xfrm>
            <a:off x="1"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531610" y="2434201"/>
            <a:ext cx="3822189" cy="3742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dirty="0">
                <a:solidFill>
                  <a:schemeClr val="tx1"/>
                </a:solidFill>
                <a:latin typeface="+mn-lt"/>
              </a:rPr>
              <a:t>SpaceX is looking for an innovative way to reduce costs and increase efficiency</a:t>
            </a:r>
          </a:p>
          <a:p>
            <a:pPr>
              <a:spcBef>
                <a:spcPts val="1400"/>
              </a:spcBef>
              <a:buFont typeface="Arial" panose="020B0604020202020204" pitchFamily="34" charset="0"/>
              <a:buChar char="•"/>
            </a:pPr>
            <a:r>
              <a:rPr lang="en-US" sz="2000" dirty="0">
                <a:solidFill>
                  <a:schemeClr val="tx1"/>
                </a:solidFill>
                <a:latin typeface="+mn-lt"/>
              </a:rPr>
              <a:t>One way of doing so is reusing stage 1 rockets.</a:t>
            </a:r>
          </a:p>
          <a:p>
            <a:pPr>
              <a:spcBef>
                <a:spcPts val="1400"/>
              </a:spcBef>
              <a:buFont typeface="Arial" panose="020B0604020202020204" pitchFamily="34" charset="0"/>
              <a:buChar char="•"/>
            </a:pPr>
            <a:r>
              <a:rPr lang="en-US" sz="2000" dirty="0">
                <a:solidFill>
                  <a:schemeClr val="tx1"/>
                </a:solidFill>
                <a:latin typeface="+mn-lt"/>
              </a:rPr>
              <a:t>I want to find the key metrics that determine what makes a rocket landing success or not.</a:t>
            </a:r>
          </a:p>
          <a:p>
            <a:pPr>
              <a:spcBef>
                <a:spcPts val="1400"/>
              </a:spcBef>
              <a:buFont typeface="Arial" panose="020B0604020202020204" pitchFamily="34" charset="0"/>
              <a:buChar char="•"/>
            </a:pPr>
            <a:r>
              <a:rPr lang="en-US" sz="2000" dirty="0">
                <a:solidFill>
                  <a:schemeClr val="tx1"/>
                </a:solidFill>
                <a:latin typeface="+mn-lt"/>
              </a:rPr>
              <a:t>This will enable SpaceX to save money by investing in the key factors that make their rockets reusable.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4E6A46A-E396-B203-EB38-F2363CA25C48}"/>
              </a:ext>
            </a:extLst>
          </p:cNvPr>
          <p:cNvPicPr>
            <a:picLocks noChangeAspect="1"/>
          </p:cNvPicPr>
          <p:nvPr/>
        </p:nvPicPr>
        <p:blipFill>
          <a:blip r:embed="rId2"/>
          <a:stretch>
            <a:fillRect/>
          </a:stretch>
        </p:blipFill>
        <p:spPr>
          <a:xfrm>
            <a:off x="6246421" y="1628760"/>
            <a:ext cx="5522026" cy="457908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8" name="Arc 17">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Classification Accuracy</a:t>
            </a:r>
          </a:p>
        </p:txBody>
      </p:sp>
      <p:sp>
        <p:nvSpPr>
          <p:cNvPr id="6" name="Rectangle 5">
            <a:extLst>
              <a:ext uri="{FF2B5EF4-FFF2-40B4-BE49-F238E27FC236}">
                <a16:creationId xmlns:a16="http://schemas.microsoft.com/office/drawing/2014/main" id="{A44D3CBF-BB21-13FE-DF94-BDE25B59246B}"/>
              </a:ext>
            </a:extLst>
          </p:cNvPr>
          <p:cNvSpPr/>
          <p:nvPr/>
        </p:nvSpPr>
        <p:spPr>
          <a:xfrm>
            <a:off x="838201" y="1984443"/>
            <a:ext cx="5257800" cy="419252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p>
            <a:pPr>
              <a:lnSpc>
                <a:spcPct val="90000"/>
              </a:lnSpc>
              <a:spcAft>
                <a:spcPts val="600"/>
              </a:spcAft>
            </a:pPr>
            <a:r>
              <a:rPr lang="en-US" dirty="0">
                <a:solidFill>
                  <a:schemeClr val="tx1"/>
                </a:solidFill>
              </a:rPr>
              <a:t>While trying to make a prediction with the SpaceX </a:t>
            </a:r>
          </a:p>
          <a:p>
            <a:pPr>
              <a:lnSpc>
                <a:spcPct val="90000"/>
              </a:lnSpc>
              <a:spcAft>
                <a:spcPts val="600"/>
              </a:spcAft>
            </a:pPr>
            <a:r>
              <a:rPr lang="en-US" dirty="0">
                <a:solidFill>
                  <a:schemeClr val="tx1"/>
                </a:solidFill>
              </a:rPr>
              <a:t>Data the Decision Tree Model showed the best </a:t>
            </a:r>
          </a:p>
          <a:p>
            <a:pPr>
              <a:lnSpc>
                <a:spcPct val="90000"/>
              </a:lnSpc>
              <a:spcAft>
                <a:spcPts val="600"/>
              </a:spcAft>
            </a:pPr>
            <a:r>
              <a:rPr lang="en-US" dirty="0">
                <a:solidFill>
                  <a:schemeClr val="tx1"/>
                </a:solidFill>
              </a:rPr>
              <a:t>Accuracy with .89, but the Confusion Matrix showed 6 </a:t>
            </a:r>
          </a:p>
          <a:p>
            <a:pPr>
              <a:lnSpc>
                <a:spcPct val="90000"/>
              </a:lnSpc>
              <a:spcAft>
                <a:spcPts val="600"/>
              </a:spcAft>
            </a:pPr>
            <a:r>
              <a:rPr lang="en-US" dirty="0">
                <a:solidFill>
                  <a:schemeClr val="tx1"/>
                </a:solidFill>
              </a:rPr>
              <a:t>False positives.</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38200" y="365125"/>
            <a:ext cx="53933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Confusion Matrix</a:t>
            </a:r>
          </a:p>
        </p:txBody>
      </p:sp>
      <p:sp>
        <p:nvSpPr>
          <p:cNvPr id="16" name="Freeform: Shape 15">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A18BFF62-5380-4A6F-AA50-BB7C9E21C673}"/>
              </a:ext>
            </a:extLst>
          </p:cNvPr>
          <p:cNvSpPr/>
          <p:nvPr/>
        </p:nvSpPr>
        <p:spPr>
          <a:xfrm>
            <a:off x="838200" y="1825625"/>
            <a:ext cx="5393361" cy="4351338"/>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chemeClr val="tx1"/>
                </a:solidFill>
              </a:rPr>
              <a:t>When using Logistic Regression, K Nearest Neighbor, and Support Vector Machine models I got a high accuracy score, but I perpetually got 3 False positives with each Score.</a:t>
            </a:r>
          </a:p>
          <a:p>
            <a:pPr indent="-228600">
              <a:lnSpc>
                <a:spcPct val="90000"/>
              </a:lnSpc>
              <a:spcAft>
                <a:spcPts val="600"/>
              </a:spcAft>
              <a:buFont typeface="Arial" panose="020B0604020202020204" pitchFamily="34" charset="0"/>
              <a:buChar char="•"/>
            </a:pPr>
            <a:r>
              <a:rPr lang="en-US" dirty="0">
                <a:solidFill>
                  <a:schemeClr val="tx1"/>
                </a:solidFill>
              </a:rPr>
              <a:t>I believe any of those models work best with the SpaceX data set.</a:t>
            </a:r>
          </a:p>
        </p:txBody>
      </p:sp>
      <p:sp>
        <p:nvSpPr>
          <p:cNvPr id="18" name="Oval 17">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5484136-B311-F4D7-F392-43ACD92ACA22}"/>
              </a:ext>
            </a:extLst>
          </p:cNvPr>
          <p:cNvPicPr>
            <a:picLocks noChangeAspect="1"/>
          </p:cNvPicPr>
          <p:nvPr/>
        </p:nvPicPr>
        <p:blipFill>
          <a:blip r:embed="rId2"/>
          <a:stretch>
            <a:fillRect/>
          </a:stretch>
        </p:blipFill>
        <p:spPr>
          <a:xfrm>
            <a:off x="7887184" y="1542601"/>
            <a:ext cx="3781051" cy="312881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2" name="Freeform: Shape 11">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3" name="Straight Connector 12">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030244" y="6356350"/>
            <a:ext cx="132355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8" name="Freeform: Shape 2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4553733" y="548464"/>
            <a:ext cx="6798541" cy="16756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Conclusions</a:t>
            </a:r>
          </a:p>
        </p:txBody>
      </p:sp>
      <p:pic>
        <p:nvPicPr>
          <p:cNvPr id="11" name="Picture 10">
            <a:extLst>
              <a:ext uri="{FF2B5EF4-FFF2-40B4-BE49-F238E27FC236}">
                <a16:creationId xmlns:a16="http://schemas.microsoft.com/office/drawing/2014/main" id="{977249AF-D67D-57EB-82F8-D5EB1EB91551}"/>
              </a:ext>
            </a:extLst>
          </p:cNvPr>
          <p:cNvPicPr>
            <a:picLocks noChangeAspect="1"/>
          </p:cNvPicPr>
          <p:nvPr/>
        </p:nvPicPr>
        <p:blipFill rotWithShape="1">
          <a:blip r:embed="rId2"/>
          <a:srcRect l="31406" r="31879"/>
          <a:stretch/>
        </p:blipFill>
        <p:spPr>
          <a:xfrm>
            <a:off x="1" y="10"/>
            <a:ext cx="4196496" cy="6857990"/>
          </a:xfrm>
          <a:prstGeom prst="rect">
            <a:avLst/>
          </a:prstGeom>
          <a:effectLst/>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553734" y="2409830"/>
            <a:ext cx="6798539" cy="3705217"/>
          </a:xfrm>
          <a:prstGeom prst="rect">
            <a:avLst/>
          </a:prstGeom>
        </p:spPr>
        <p:txBody>
          <a:bodyPr vert="horz" lIns="91440" tIns="45720" rIns="91440" bIns="45720" rtlCol="0">
            <a:normAutofit/>
          </a:bodyPr>
          <a:lstStyle/>
          <a:p>
            <a:pPr>
              <a:spcBef>
                <a:spcPts val="1400"/>
              </a:spcBef>
            </a:pPr>
            <a:r>
              <a:rPr lang="en-US" sz="1400" dirty="0"/>
              <a:t>‘CCAFS SLC 40’ contained the highest amount of Flight Numbers and the greatest number of Successful Launches but Launch Site KSC LC-39A had the greatest proportion of Successful Rocket Launches.</a:t>
            </a:r>
          </a:p>
          <a:p>
            <a:pPr>
              <a:spcBef>
                <a:spcPts val="1400"/>
              </a:spcBef>
            </a:pPr>
            <a:r>
              <a:rPr lang="en-US" sz="1400" dirty="0"/>
              <a:t>CCAFS SLC 40 launch site had to the greatest success with the highest Payload Mass</a:t>
            </a:r>
          </a:p>
          <a:p>
            <a:pPr>
              <a:spcBef>
                <a:spcPts val="1400"/>
              </a:spcBef>
            </a:pPr>
            <a:r>
              <a:rPr lang="en-US" sz="1400" dirty="0"/>
              <a:t>ES-L!, GEO, Heo, and SSO orbit types had the highest success rate</a:t>
            </a:r>
          </a:p>
          <a:p>
            <a:pPr>
              <a:spcBef>
                <a:spcPts val="1400"/>
              </a:spcBef>
            </a:pPr>
            <a:r>
              <a:rPr lang="en-US" sz="1400" dirty="0"/>
              <a:t>Besides a small dip in 2018, Success rate for all Launches Steadily increased</a:t>
            </a:r>
          </a:p>
          <a:p>
            <a:pPr>
              <a:spcBef>
                <a:spcPts val="1400"/>
              </a:spcBef>
            </a:pPr>
            <a:r>
              <a:rPr lang="en-US" sz="1400" dirty="0"/>
              <a:t>Launch Sites seems to be purposely built away from cities and are install closest to coastlines</a:t>
            </a:r>
          </a:p>
          <a:p>
            <a:pPr>
              <a:spcBef>
                <a:spcPts val="1400"/>
              </a:spcBef>
            </a:pPr>
            <a:r>
              <a:rPr lang="en-US" sz="1400" dirty="0"/>
              <a:t>Decision Tree displays the best accuracy with this data set, but poor confusion matrix</a:t>
            </a:r>
          </a:p>
          <a:p>
            <a:pPr>
              <a:spcBef>
                <a:spcPts val="1400"/>
              </a:spcBef>
            </a:pPr>
            <a:r>
              <a:rPr lang="en-US" sz="1400" dirty="0"/>
              <a:t>The best Models to use are Logistic Regression, Support Vector Machine, and K Nearest Neighbor.</a:t>
            </a:r>
          </a:p>
          <a:p>
            <a:pPr>
              <a:spcBef>
                <a:spcPts val="1400"/>
              </a:spcBef>
            </a:pPr>
            <a:r>
              <a:rPr lang="en-US" sz="1400" dirty="0"/>
              <a:t>This has been a lot of fun, thank you.</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193686" y="6356350"/>
            <a:ext cx="2160114"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Rectangle 7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28" name="Content Placeholder 2">
            <a:extLst>
              <a:ext uri="{FF2B5EF4-FFF2-40B4-BE49-F238E27FC236}">
                <a16:creationId xmlns:a16="http://schemas.microsoft.com/office/drawing/2014/main" id="{44A4C288-E43F-BDD1-949D-80A9A7B306FC}"/>
              </a:ext>
            </a:extLst>
          </p:cNvPr>
          <p:cNvGraphicFramePr/>
          <p:nvPr>
            <p:extLst>
              <p:ext uri="{D42A27DB-BD31-4B8C-83A1-F6EECF244321}">
                <p14:modId xmlns:p14="http://schemas.microsoft.com/office/powerpoint/2010/main" val="88389366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45065" y="1463040"/>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Data Collection – SpaceX API</a:t>
            </a:r>
          </a:p>
        </p:txBody>
      </p:sp>
      <p:grpSp>
        <p:nvGrpSpPr>
          <p:cNvPr id="26" name="Group 25">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p:cNvSpPr>
          <p:nvPr/>
        </p:nvSpPr>
        <p:spPr>
          <a:xfrm>
            <a:off x="9832719" y="4354721"/>
            <a:ext cx="1537706" cy="225139"/>
          </a:xfrm>
          <a:prstGeom prst="rect">
            <a:avLst/>
          </a:prstGeom>
        </p:spPr>
        <p:txBody>
          <a:bodyPr/>
          <a:lstStyle/>
          <a:p>
            <a:pPr defTabSz="512064">
              <a:spcAft>
                <a:spcPts val="600"/>
              </a:spcAft>
            </a:pPr>
            <a:fld id="{5075537C-CA84-1446-933C-8E9D027F9201}" type="slidenum">
              <a:rPr lang="en-US" sz="1008" kern="1200">
                <a:solidFill>
                  <a:schemeClr val="tx1"/>
                </a:solidFill>
                <a:latin typeface="+mn-lt"/>
                <a:ea typeface="+mn-ea"/>
                <a:cs typeface="+mn-cs"/>
              </a:rPr>
              <a:pPr defTabSz="512064">
                <a:spcAft>
                  <a:spcPts val="600"/>
                </a:spcAft>
              </a:pPr>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p:cNvSpPr>
          <p:nvPr/>
        </p:nvSpPr>
        <p:spPr>
          <a:xfrm>
            <a:off x="7072560" y="1094436"/>
            <a:ext cx="2601107" cy="405783"/>
          </a:xfrm>
          <a:prstGeom prst="rect">
            <a:avLst/>
          </a:prstGeom>
        </p:spPr>
        <p:txBody>
          <a:bodyPr vert="horz" lIns="91440" tIns="45720" rIns="91440" bIns="45720" rtlCol="0" anchor="t">
            <a:normAutofit fontScale="92500"/>
          </a:bodyPr>
          <a:lstStyle/>
          <a:p>
            <a:pPr defTabSz="512064">
              <a:spcAft>
                <a:spcPts val="600"/>
              </a:spcAft>
            </a:pPr>
            <a:r>
              <a:rPr lang="en-US" sz="1008" kern="1200" dirty="0">
                <a:solidFill>
                  <a:schemeClr val="tx1"/>
                </a:solidFill>
                <a:latin typeface="+mn-lt"/>
                <a:ea typeface="+mn-ea"/>
                <a:cs typeface="+mn-cs"/>
              </a:rPr>
              <a:t>Here is the </a:t>
            </a:r>
            <a:r>
              <a:rPr lang="en-US" sz="1008" kern="1200" dirty="0">
                <a:solidFill>
                  <a:schemeClr val="tx1"/>
                </a:solidFill>
                <a:latin typeface="+mn-lt"/>
                <a:ea typeface="+mn-ea"/>
                <a:cs typeface="+mn-cs"/>
                <a:hlinkClick r:id="rId2"/>
              </a:rPr>
              <a:t>notebook </a:t>
            </a:r>
            <a:r>
              <a:rPr lang="en-US" sz="1008" kern="1200" dirty="0">
                <a:solidFill>
                  <a:schemeClr val="tx1"/>
                </a:solidFill>
                <a:latin typeface="+mn-lt"/>
                <a:ea typeface="+mn-ea"/>
                <a:cs typeface="+mn-cs"/>
              </a:rPr>
              <a:t>that covers the entire process</a:t>
            </a:r>
          </a:p>
          <a:p>
            <a:pPr>
              <a:spcAft>
                <a:spcPts val="600"/>
              </a:spcAft>
            </a:pPr>
            <a:endParaRPr lang="en-US" dirty="0"/>
          </a:p>
        </p:txBody>
      </p:sp>
      <p:sp>
        <p:nvSpPr>
          <p:cNvPr id="2" name="Rectangle 1">
            <a:extLst>
              <a:ext uri="{FF2B5EF4-FFF2-40B4-BE49-F238E27FC236}">
                <a16:creationId xmlns:a16="http://schemas.microsoft.com/office/drawing/2014/main" id="{35A5068C-BFEE-BDAB-CBD8-132F479EBC3B}"/>
              </a:ext>
            </a:extLst>
          </p:cNvPr>
          <p:cNvSpPr/>
          <p:nvPr/>
        </p:nvSpPr>
        <p:spPr>
          <a:xfrm>
            <a:off x="7012872" y="1577495"/>
            <a:ext cx="2484533" cy="4057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12064">
              <a:spcAft>
                <a:spcPts val="600"/>
              </a:spcAft>
            </a:pPr>
            <a:r>
              <a:rPr lang="en-US" sz="1008" kern="1200" dirty="0">
                <a:solidFill>
                  <a:schemeClr val="dk1"/>
                </a:solidFill>
                <a:latin typeface="+mn-lt"/>
                <a:ea typeface="+mn-ea"/>
                <a:cs typeface="+mn-cs"/>
              </a:rPr>
              <a:t>Import </a:t>
            </a:r>
            <a:r>
              <a:rPr lang="en-US" sz="1008" kern="1200" dirty="0" err="1">
                <a:solidFill>
                  <a:schemeClr val="dk1"/>
                </a:solidFill>
                <a:latin typeface="+mn-lt"/>
                <a:ea typeface="+mn-ea"/>
                <a:cs typeface="+mn-cs"/>
              </a:rPr>
              <a:t>Libaries</a:t>
            </a:r>
            <a:r>
              <a:rPr lang="en-US" sz="1008" kern="1200" dirty="0">
                <a:solidFill>
                  <a:schemeClr val="dk1"/>
                </a:solidFill>
                <a:latin typeface="+mn-lt"/>
                <a:ea typeface="+mn-ea"/>
                <a:cs typeface="+mn-cs"/>
              </a:rPr>
              <a:t> (requests, pandas, </a:t>
            </a:r>
            <a:r>
              <a:rPr lang="en-US" sz="1008" kern="1200" dirty="0" err="1">
                <a:solidFill>
                  <a:schemeClr val="dk1"/>
                </a:solidFill>
                <a:latin typeface="+mn-lt"/>
                <a:ea typeface="+mn-ea"/>
                <a:cs typeface="+mn-cs"/>
              </a:rPr>
              <a:t>numpy</a:t>
            </a:r>
            <a:r>
              <a:rPr lang="en-US" sz="1008" kern="1200" dirty="0">
                <a:solidFill>
                  <a:schemeClr val="dk1"/>
                </a:solidFill>
                <a:latin typeface="+mn-lt"/>
                <a:ea typeface="+mn-ea"/>
                <a:cs typeface="+mn-cs"/>
              </a:rPr>
              <a:t>, and datetime)</a:t>
            </a:r>
            <a:endParaRPr lang="en-US" dirty="0"/>
          </a:p>
        </p:txBody>
      </p:sp>
      <p:sp>
        <p:nvSpPr>
          <p:cNvPr id="7" name="Arrow: Down 6">
            <a:extLst>
              <a:ext uri="{FF2B5EF4-FFF2-40B4-BE49-F238E27FC236}">
                <a16:creationId xmlns:a16="http://schemas.microsoft.com/office/drawing/2014/main" id="{625039D1-2012-4896-4B0E-2D3B0451D60F}"/>
              </a:ext>
            </a:extLst>
          </p:cNvPr>
          <p:cNvSpPr/>
          <p:nvPr/>
        </p:nvSpPr>
        <p:spPr>
          <a:xfrm>
            <a:off x="8059915" y="2067311"/>
            <a:ext cx="229250" cy="1494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16A949-92E8-F8DD-8B2B-7D8CDA0DE75E}"/>
              </a:ext>
            </a:extLst>
          </p:cNvPr>
          <p:cNvSpPr/>
          <p:nvPr/>
        </p:nvSpPr>
        <p:spPr>
          <a:xfrm>
            <a:off x="7012872" y="2312880"/>
            <a:ext cx="2484533" cy="294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12064">
              <a:spcAft>
                <a:spcPts val="600"/>
              </a:spcAft>
            </a:pPr>
            <a:r>
              <a:rPr lang="en-US" sz="1008" kern="1200" dirty="0">
                <a:solidFill>
                  <a:schemeClr val="dk1"/>
                </a:solidFill>
                <a:latin typeface="+mn-lt"/>
                <a:ea typeface="+mn-ea"/>
                <a:cs typeface="+mn-cs"/>
              </a:rPr>
              <a:t>Defined Functions  to extract data from API</a:t>
            </a:r>
            <a:endParaRPr lang="en-US" dirty="0"/>
          </a:p>
        </p:txBody>
      </p:sp>
      <p:sp>
        <p:nvSpPr>
          <p:cNvPr id="10" name="Arrow: Down 9">
            <a:extLst>
              <a:ext uri="{FF2B5EF4-FFF2-40B4-BE49-F238E27FC236}">
                <a16:creationId xmlns:a16="http://schemas.microsoft.com/office/drawing/2014/main" id="{89670494-7CB3-081A-1B7E-D47154C8DCAC}"/>
              </a:ext>
            </a:extLst>
          </p:cNvPr>
          <p:cNvSpPr/>
          <p:nvPr/>
        </p:nvSpPr>
        <p:spPr>
          <a:xfrm>
            <a:off x="8059915" y="2727629"/>
            <a:ext cx="172298" cy="1352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4E54C5-C6ED-DB7C-9083-50B65C56A49E}"/>
              </a:ext>
            </a:extLst>
          </p:cNvPr>
          <p:cNvSpPr/>
          <p:nvPr/>
        </p:nvSpPr>
        <p:spPr>
          <a:xfrm>
            <a:off x="7012872" y="2905840"/>
            <a:ext cx="2506758" cy="3549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12064">
              <a:spcAft>
                <a:spcPts val="600"/>
              </a:spcAft>
            </a:pPr>
            <a:r>
              <a:rPr lang="en-US" sz="1008" kern="1200">
                <a:solidFill>
                  <a:schemeClr val="dk1"/>
                </a:solidFill>
                <a:latin typeface="+mn-lt"/>
                <a:ea typeface="+mn-ea"/>
                <a:cs typeface="+mn-cs"/>
              </a:rPr>
              <a:t>Requested Data from the </a:t>
            </a:r>
            <a:r>
              <a:rPr lang="en-US" sz="1008" kern="1200" err="1">
                <a:solidFill>
                  <a:schemeClr val="dk1"/>
                </a:solidFill>
                <a:latin typeface="+mn-lt"/>
                <a:ea typeface="+mn-ea"/>
                <a:cs typeface="+mn-cs"/>
              </a:rPr>
              <a:t>Spacex</a:t>
            </a:r>
            <a:r>
              <a:rPr lang="en-US" sz="1008" kern="1200">
                <a:solidFill>
                  <a:schemeClr val="dk1"/>
                </a:solidFill>
                <a:latin typeface="+mn-lt"/>
                <a:ea typeface="+mn-ea"/>
                <a:cs typeface="+mn-cs"/>
              </a:rPr>
              <a:t> API(ensured a response)</a:t>
            </a:r>
            <a:endParaRPr lang="en-US"/>
          </a:p>
        </p:txBody>
      </p:sp>
      <p:sp>
        <p:nvSpPr>
          <p:cNvPr id="12" name="Arrow: Down 11">
            <a:extLst>
              <a:ext uri="{FF2B5EF4-FFF2-40B4-BE49-F238E27FC236}">
                <a16:creationId xmlns:a16="http://schemas.microsoft.com/office/drawing/2014/main" id="{1AFB1712-455A-5DD1-EEF4-107798E3FC9E}"/>
              </a:ext>
            </a:extLst>
          </p:cNvPr>
          <p:cNvSpPr/>
          <p:nvPr/>
        </p:nvSpPr>
        <p:spPr>
          <a:xfrm>
            <a:off x="8082840" y="3309762"/>
            <a:ext cx="172298" cy="1352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A9BCC0-635B-DD56-2DD3-E88C74399196}"/>
              </a:ext>
            </a:extLst>
          </p:cNvPr>
          <p:cNvSpPr/>
          <p:nvPr/>
        </p:nvSpPr>
        <p:spPr>
          <a:xfrm>
            <a:off x="7020008" y="3476116"/>
            <a:ext cx="2506758" cy="2301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12064">
              <a:spcAft>
                <a:spcPts val="600"/>
              </a:spcAft>
            </a:pPr>
            <a:r>
              <a:rPr lang="en-US" sz="1008" kern="1200" dirty="0">
                <a:solidFill>
                  <a:schemeClr val="dk1"/>
                </a:solidFill>
                <a:latin typeface="+mn-lt"/>
                <a:ea typeface="+mn-ea"/>
                <a:cs typeface="+mn-cs"/>
              </a:rPr>
              <a:t>Created a </a:t>
            </a:r>
            <a:r>
              <a:rPr lang="en-US" sz="1008" kern="1200" dirty="0" err="1">
                <a:solidFill>
                  <a:schemeClr val="dk1"/>
                </a:solidFill>
                <a:latin typeface="+mn-lt"/>
                <a:ea typeface="+mn-ea"/>
                <a:cs typeface="+mn-cs"/>
              </a:rPr>
              <a:t>Dataframe</a:t>
            </a:r>
            <a:r>
              <a:rPr lang="en-US" sz="1008" kern="1200" dirty="0">
                <a:solidFill>
                  <a:schemeClr val="dk1"/>
                </a:solidFill>
                <a:latin typeface="+mn-lt"/>
                <a:ea typeface="+mn-ea"/>
                <a:cs typeface="+mn-cs"/>
              </a:rPr>
              <a:t> headed by Key metrics</a:t>
            </a:r>
            <a:endParaRPr lang="en-US" dirty="0"/>
          </a:p>
        </p:txBody>
      </p:sp>
      <p:sp>
        <p:nvSpPr>
          <p:cNvPr id="14" name="Arrow: Down 13">
            <a:extLst>
              <a:ext uri="{FF2B5EF4-FFF2-40B4-BE49-F238E27FC236}">
                <a16:creationId xmlns:a16="http://schemas.microsoft.com/office/drawing/2014/main" id="{0A7DEF3D-FFDB-29D6-56CA-E4D0858C467E}"/>
              </a:ext>
            </a:extLst>
          </p:cNvPr>
          <p:cNvSpPr/>
          <p:nvPr/>
        </p:nvSpPr>
        <p:spPr>
          <a:xfrm>
            <a:off x="8059915" y="3792595"/>
            <a:ext cx="172298" cy="1439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7A99C6-CF24-3FEF-669D-C2518CF43777}"/>
              </a:ext>
            </a:extLst>
          </p:cNvPr>
          <p:cNvSpPr/>
          <p:nvPr/>
        </p:nvSpPr>
        <p:spPr>
          <a:xfrm>
            <a:off x="6969250" y="3946491"/>
            <a:ext cx="2601107" cy="3476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12064">
              <a:spcAft>
                <a:spcPts val="600"/>
              </a:spcAft>
            </a:pPr>
            <a:r>
              <a:rPr lang="en-US" sz="1008" kern="1200" dirty="0">
                <a:solidFill>
                  <a:schemeClr val="dk1"/>
                </a:solidFill>
                <a:latin typeface="+mn-lt"/>
                <a:ea typeface="+mn-ea"/>
                <a:cs typeface="+mn-cs"/>
              </a:rPr>
              <a:t>Used the Defined Functions to apply data to Predefined Columns</a:t>
            </a:r>
            <a:endParaRPr lang="en-US" dirty="0"/>
          </a:p>
        </p:txBody>
      </p:sp>
      <p:sp>
        <p:nvSpPr>
          <p:cNvPr id="16" name="Arrow: Down 15">
            <a:extLst>
              <a:ext uri="{FF2B5EF4-FFF2-40B4-BE49-F238E27FC236}">
                <a16:creationId xmlns:a16="http://schemas.microsoft.com/office/drawing/2014/main" id="{691ECF20-E9A3-3E8D-0D4F-39D17DAA4405}"/>
              </a:ext>
            </a:extLst>
          </p:cNvPr>
          <p:cNvSpPr/>
          <p:nvPr/>
        </p:nvSpPr>
        <p:spPr>
          <a:xfrm>
            <a:off x="8055688" y="4300815"/>
            <a:ext cx="176525" cy="1682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A84D01-2555-C591-53E6-D326A557D758}"/>
              </a:ext>
            </a:extLst>
          </p:cNvPr>
          <p:cNvSpPr/>
          <p:nvPr/>
        </p:nvSpPr>
        <p:spPr>
          <a:xfrm>
            <a:off x="7006655" y="4499280"/>
            <a:ext cx="2557484" cy="3079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12064">
              <a:spcAft>
                <a:spcPts val="600"/>
              </a:spcAft>
            </a:pPr>
            <a:r>
              <a:rPr lang="en-US" sz="1008" kern="1200" dirty="0">
                <a:solidFill>
                  <a:schemeClr val="dk1"/>
                </a:solidFill>
                <a:latin typeface="+mn-lt"/>
                <a:ea typeface="+mn-ea"/>
                <a:cs typeface="+mn-cs"/>
              </a:rPr>
              <a:t>Double checked Data ensure it has no missing or incorrect values.</a:t>
            </a:r>
            <a:endParaRPr lang="en-US" dirty="0"/>
          </a:p>
        </p:txBody>
      </p:sp>
      <p:sp>
        <p:nvSpPr>
          <p:cNvPr id="18" name="Arrow: Down 17">
            <a:extLst>
              <a:ext uri="{FF2B5EF4-FFF2-40B4-BE49-F238E27FC236}">
                <a16:creationId xmlns:a16="http://schemas.microsoft.com/office/drawing/2014/main" id="{1C8579B6-6895-3000-CB9E-F2F7E5D6E7A5}"/>
              </a:ext>
            </a:extLst>
          </p:cNvPr>
          <p:cNvSpPr/>
          <p:nvPr/>
        </p:nvSpPr>
        <p:spPr>
          <a:xfrm>
            <a:off x="8059915" y="4900475"/>
            <a:ext cx="172298" cy="1396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E1140C-C44E-0494-9AEC-E45421C0B66F}"/>
              </a:ext>
            </a:extLst>
          </p:cNvPr>
          <p:cNvSpPr/>
          <p:nvPr/>
        </p:nvSpPr>
        <p:spPr>
          <a:xfrm>
            <a:off x="7012872" y="5040140"/>
            <a:ext cx="2557484" cy="5547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512064">
              <a:spcAft>
                <a:spcPts val="600"/>
              </a:spcAft>
            </a:pPr>
            <a:r>
              <a:rPr lang="en-US" sz="1008" kern="1200" dirty="0">
                <a:solidFill>
                  <a:schemeClr val="dk1"/>
                </a:solidFill>
                <a:latin typeface="+mn-lt"/>
                <a:ea typeface="+mn-ea"/>
                <a:cs typeface="+mn-cs"/>
              </a:rPr>
              <a:t>Saved Data to a local CSV file</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Collection - Scraping</a:t>
            </a:r>
          </a:p>
        </p:txBody>
      </p:sp>
      <p:sp>
        <p:nvSpPr>
          <p:cNvPr id="27" name="Rectangle 2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6" name="Slide Number Placeholder 5">
            <a:extLst>
              <a:ext uri="{FF2B5EF4-FFF2-40B4-BE49-F238E27FC236}">
                <a16:creationId xmlns:a16="http://schemas.microsoft.com/office/drawing/2014/main" id="{772D0411-8FF8-C540-84AE-DBA0703D368C}"/>
              </a:ext>
            </a:extLst>
          </p:cNvPr>
          <p:cNvSpPr>
            <a:spLocks/>
          </p:cNvSpPr>
          <p:nvPr/>
        </p:nvSpPr>
        <p:spPr>
          <a:xfrm>
            <a:off x="4371940" y="4682646"/>
            <a:ext cx="1832322" cy="268274"/>
          </a:xfrm>
          <a:prstGeom prst="rect">
            <a:avLst/>
          </a:prstGeom>
        </p:spPr>
        <p:txBody>
          <a:bodyPr/>
          <a:lstStyle/>
          <a:p>
            <a:pPr defTabSz="603504">
              <a:spcAft>
                <a:spcPts val="600"/>
              </a:spcAft>
            </a:pPr>
            <a:fld id="{5075537C-CA84-1446-933C-8E9D027F9201}" type="slidenum">
              <a:rPr lang="en-US" sz="1188" kern="1200">
                <a:solidFill>
                  <a:schemeClr val="tx1"/>
                </a:solidFill>
                <a:latin typeface="+mn-lt"/>
                <a:ea typeface="+mn-ea"/>
                <a:cs typeface="+mn-cs"/>
              </a:rPr>
              <a:pPr defTabSz="603504">
                <a:spcAft>
                  <a:spcPts val="600"/>
                </a:spcAft>
              </a:pPr>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p:cNvSpPr>
          <p:nvPr/>
        </p:nvSpPr>
        <p:spPr>
          <a:xfrm>
            <a:off x="576244" y="2252896"/>
            <a:ext cx="2858590" cy="1103945"/>
          </a:xfrm>
          <a:prstGeom prst="rect">
            <a:avLst/>
          </a:prstGeom>
        </p:spPr>
        <p:txBody>
          <a:bodyPr lIns="91440" tIns="45720" rIns="91440" bIns="45720" anchor="t">
            <a:noAutofit/>
          </a:bodyPr>
          <a:lstStyle/>
          <a:p>
            <a:pPr defTabSz="603504">
              <a:spcBef>
                <a:spcPts val="924"/>
              </a:spcBef>
            </a:pPr>
            <a:endParaRPr lang="en-US" sz="1452" kern="1200">
              <a:solidFill>
                <a:schemeClr val="accent3">
                  <a:lumMod val="25000"/>
                </a:schemeClr>
              </a:solidFill>
              <a:latin typeface="Abadi" panose="020B0604020104020204" pitchFamily="34" charset="0"/>
              <a:ea typeface="+mn-ea"/>
              <a:cs typeface="+mn-cs"/>
            </a:endParaRPr>
          </a:p>
          <a:p>
            <a:pPr defTabSz="603504">
              <a:spcBef>
                <a:spcPts val="924"/>
              </a:spcBef>
            </a:pPr>
            <a:r>
              <a:rPr lang="en-US" sz="1452" kern="1200">
                <a:solidFill>
                  <a:schemeClr val="accent3">
                    <a:lumMod val="25000"/>
                  </a:schemeClr>
                </a:solidFill>
                <a:latin typeface="Abadi" panose="020B0604020104020204" pitchFamily="34" charset="0"/>
                <a:ea typeface="+mn-ea"/>
                <a:cs typeface="+mn-cs"/>
              </a:rPr>
              <a:t>If you interested In seeing the Step by Step Process you can follow along </a:t>
            </a:r>
            <a:r>
              <a:rPr lang="en-US" sz="1452" kern="1200">
                <a:solidFill>
                  <a:schemeClr val="accent3">
                    <a:lumMod val="25000"/>
                  </a:schemeClr>
                </a:solidFill>
                <a:latin typeface="Abadi" panose="020B0604020104020204" pitchFamily="34" charset="0"/>
                <a:ea typeface="+mn-ea"/>
                <a:cs typeface="+mn-cs"/>
                <a:hlinkClick r:id="rId2"/>
              </a:rPr>
              <a:t>here</a:t>
            </a:r>
            <a:endParaRPr lang="en-US" sz="2200">
              <a:solidFill>
                <a:schemeClr val="accent3">
                  <a:lumMod val="25000"/>
                </a:schemeClr>
              </a:solidFill>
              <a:latin typeface="Abadi" panose="020B0604020104020204" pitchFamily="34" charset="0"/>
            </a:endParaRPr>
          </a:p>
        </p:txBody>
      </p:sp>
      <p:sp>
        <p:nvSpPr>
          <p:cNvPr id="7" name="Rectangle 6">
            <a:extLst>
              <a:ext uri="{FF2B5EF4-FFF2-40B4-BE49-F238E27FC236}">
                <a16:creationId xmlns:a16="http://schemas.microsoft.com/office/drawing/2014/main" id="{8F5EE4B3-F8A6-C4EB-E901-9F66B1476500}"/>
              </a:ext>
            </a:extLst>
          </p:cNvPr>
          <p:cNvSpPr/>
          <p:nvPr/>
        </p:nvSpPr>
        <p:spPr>
          <a:xfrm>
            <a:off x="3088641" y="1099180"/>
            <a:ext cx="1791940" cy="5638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7962">
              <a:spcAft>
                <a:spcPts val="396"/>
              </a:spcAft>
            </a:pPr>
            <a:r>
              <a:rPr lang="en-US" sz="1200" kern="1200">
                <a:solidFill>
                  <a:schemeClr val="dk1"/>
                </a:solidFill>
                <a:latin typeface="+mn-lt"/>
                <a:ea typeface="+mn-ea"/>
                <a:cs typeface="+mn-cs"/>
              </a:rPr>
              <a:t>Import Libraries (requests, </a:t>
            </a:r>
            <a:r>
              <a:rPr lang="en-US" sz="1200" kern="1200" err="1">
                <a:solidFill>
                  <a:schemeClr val="dk1"/>
                </a:solidFill>
                <a:latin typeface="+mn-lt"/>
                <a:ea typeface="+mn-ea"/>
                <a:cs typeface="+mn-cs"/>
              </a:rPr>
              <a:t>BeautifulSoup</a:t>
            </a:r>
            <a:r>
              <a:rPr lang="en-US" sz="1200" kern="1200">
                <a:solidFill>
                  <a:schemeClr val="dk1"/>
                </a:solidFill>
                <a:latin typeface="+mn-lt"/>
                <a:ea typeface="+mn-ea"/>
                <a:cs typeface="+mn-cs"/>
              </a:rPr>
              <a:t>, </a:t>
            </a:r>
            <a:r>
              <a:rPr lang="en-US" sz="1200" kern="1200" err="1">
                <a:solidFill>
                  <a:schemeClr val="dk1"/>
                </a:solidFill>
                <a:latin typeface="+mn-lt"/>
                <a:ea typeface="+mn-ea"/>
                <a:cs typeface="+mn-cs"/>
              </a:rPr>
              <a:t>etc</a:t>
            </a:r>
            <a:r>
              <a:rPr lang="en-US" sz="1200" kern="1200">
                <a:solidFill>
                  <a:schemeClr val="dk1"/>
                </a:solidFill>
                <a:latin typeface="+mn-lt"/>
                <a:ea typeface="+mn-ea"/>
                <a:cs typeface="+mn-cs"/>
              </a:rPr>
              <a:t>)</a:t>
            </a:r>
            <a:endParaRPr lang="en-US" sz="1200"/>
          </a:p>
        </p:txBody>
      </p:sp>
      <p:sp>
        <p:nvSpPr>
          <p:cNvPr id="8" name="Arrow: Down 7">
            <a:extLst>
              <a:ext uri="{FF2B5EF4-FFF2-40B4-BE49-F238E27FC236}">
                <a16:creationId xmlns:a16="http://schemas.microsoft.com/office/drawing/2014/main" id="{DBABF6A3-E0F7-9180-696A-9BD631D4FEFD}"/>
              </a:ext>
            </a:extLst>
          </p:cNvPr>
          <p:cNvSpPr/>
          <p:nvPr/>
        </p:nvSpPr>
        <p:spPr>
          <a:xfrm>
            <a:off x="3941501" y="1693436"/>
            <a:ext cx="100487" cy="158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8">
            <a:extLst>
              <a:ext uri="{FF2B5EF4-FFF2-40B4-BE49-F238E27FC236}">
                <a16:creationId xmlns:a16="http://schemas.microsoft.com/office/drawing/2014/main" id="{742B97F2-4664-0276-E142-CF9B032C1334}"/>
              </a:ext>
            </a:extLst>
          </p:cNvPr>
          <p:cNvSpPr/>
          <p:nvPr/>
        </p:nvSpPr>
        <p:spPr>
          <a:xfrm>
            <a:off x="3129023" y="1897810"/>
            <a:ext cx="1791940" cy="49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7962">
              <a:spcAft>
                <a:spcPts val="396"/>
              </a:spcAft>
            </a:pPr>
            <a:r>
              <a:rPr lang="en-US" sz="1050" kern="1200" dirty="0">
                <a:solidFill>
                  <a:schemeClr val="dk1"/>
                </a:solidFill>
                <a:latin typeface="+mn-lt"/>
                <a:ea typeface="+mn-ea"/>
                <a:cs typeface="+mn-cs"/>
              </a:rPr>
              <a:t>Defined Functions  to process  html table from API</a:t>
            </a:r>
            <a:endParaRPr lang="en-US" sz="1050" dirty="0"/>
          </a:p>
        </p:txBody>
      </p:sp>
      <p:sp>
        <p:nvSpPr>
          <p:cNvPr id="10" name="Arrow: Down 9">
            <a:extLst>
              <a:ext uri="{FF2B5EF4-FFF2-40B4-BE49-F238E27FC236}">
                <a16:creationId xmlns:a16="http://schemas.microsoft.com/office/drawing/2014/main" id="{19BCE3CE-040A-F193-88BF-792FBD3E822C}"/>
              </a:ext>
            </a:extLst>
          </p:cNvPr>
          <p:cNvSpPr/>
          <p:nvPr/>
        </p:nvSpPr>
        <p:spPr>
          <a:xfrm>
            <a:off x="3953826" y="2427002"/>
            <a:ext cx="100332" cy="1529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FC67A2E9-4F1B-529D-913B-9D366FF85700}"/>
              </a:ext>
            </a:extLst>
          </p:cNvPr>
          <p:cNvSpPr/>
          <p:nvPr/>
        </p:nvSpPr>
        <p:spPr>
          <a:xfrm>
            <a:off x="3088641" y="2598817"/>
            <a:ext cx="1832322" cy="5838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7962">
              <a:spcAft>
                <a:spcPts val="396"/>
              </a:spcAft>
            </a:pPr>
            <a:r>
              <a:rPr lang="en-US" sz="1050" kern="1200" dirty="0">
                <a:solidFill>
                  <a:schemeClr val="dk1"/>
                </a:solidFill>
                <a:latin typeface="+mn-lt"/>
                <a:ea typeface="+mn-ea"/>
                <a:cs typeface="+mn-cs"/>
              </a:rPr>
              <a:t>Request the Falcon9 Launch Wiki page from its URL and Create a Beautiful Soup Object</a:t>
            </a:r>
            <a:endParaRPr lang="en-US" sz="1050" dirty="0"/>
          </a:p>
        </p:txBody>
      </p:sp>
      <p:sp>
        <p:nvSpPr>
          <p:cNvPr id="13" name="Arrow: Down 12">
            <a:extLst>
              <a:ext uri="{FF2B5EF4-FFF2-40B4-BE49-F238E27FC236}">
                <a16:creationId xmlns:a16="http://schemas.microsoft.com/office/drawing/2014/main" id="{F506B651-87DE-DECA-BAE7-DA9081F3454E}"/>
              </a:ext>
            </a:extLst>
          </p:cNvPr>
          <p:cNvSpPr/>
          <p:nvPr/>
        </p:nvSpPr>
        <p:spPr>
          <a:xfrm>
            <a:off x="3901759" y="3191373"/>
            <a:ext cx="170320" cy="11897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97152466-F366-F9BD-BA18-A2C440702CF8}"/>
              </a:ext>
            </a:extLst>
          </p:cNvPr>
          <p:cNvSpPr/>
          <p:nvPr/>
        </p:nvSpPr>
        <p:spPr>
          <a:xfrm>
            <a:off x="3164803" y="3307232"/>
            <a:ext cx="1644231" cy="3016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7962">
              <a:spcAft>
                <a:spcPts val="396"/>
              </a:spcAft>
            </a:pPr>
            <a:r>
              <a:rPr lang="en-US" sz="1050" kern="1200" dirty="0">
                <a:solidFill>
                  <a:schemeClr val="dk1"/>
                </a:solidFill>
                <a:latin typeface="+mn-lt"/>
                <a:ea typeface="+mn-ea"/>
                <a:cs typeface="+mn-cs"/>
              </a:rPr>
              <a:t>Created a </a:t>
            </a:r>
            <a:r>
              <a:rPr lang="en-US" sz="1050" kern="1200" dirty="0" err="1">
                <a:solidFill>
                  <a:schemeClr val="dk1"/>
                </a:solidFill>
                <a:latin typeface="+mn-lt"/>
                <a:ea typeface="+mn-ea"/>
                <a:cs typeface="+mn-cs"/>
              </a:rPr>
              <a:t>Dataframe</a:t>
            </a:r>
            <a:r>
              <a:rPr lang="en-US" sz="1050" kern="1200" dirty="0">
                <a:solidFill>
                  <a:schemeClr val="dk1"/>
                </a:solidFill>
                <a:latin typeface="+mn-lt"/>
                <a:ea typeface="+mn-ea"/>
                <a:cs typeface="+mn-cs"/>
              </a:rPr>
              <a:t> headed by Key metrics</a:t>
            </a:r>
            <a:endParaRPr lang="en-US" sz="1050" dirty="0"/>
          </a:p>
        </p:txBody>
      </p:sp>
      <p:sp>
        <p:nvSpPr>
          <p:cNvPr id="15" name="Arrow: Down 14">
            <a:extLst>
              <a:ext uri="{FF2B5EF4-FFF2-40B4-BE49-F238E27FC236}">
                <a16:creationId xmlns:a16="http://schemas.microsoft.com/office/drawing/2014/main" id="{C869C300-C445-D28D-A40C-6765F7E8C759}"/>
              </a:ext>
            </a:extLst>
          </p:cNvPr>
          <p:cNvSpPr/>
          <p:nvPr/>
        </p:nvSpPr>
        <p:spPr>
          <a:xfrm>
            <a:off x="3932567" y="3642082"/>
            <a:ext cx="110774" cy="1513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B11F9C32-976D-FE84-0217-1A593BDB8CDC}"/>
              </a:ext>
            </a:extLst>
          </p:cNvPr>
          <p:cNvSpPr/>
          <p:nvPr/>
        </p:nvSpPr>
        <p:spPr>
          <a:xfrm>
            <a:off x="3164803" y="3807264"/>
            <a:ext cx="1644232" cy="4122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7962">
              <a:spcAft>
                <a:spcPts val="396"/>
              </a:spcAft>
            </a:pPr>
            <a:r>
              <a:rPr lang="en-US" sz="1050" kern="1200" dirty="0">
                <a:solidFill>
                  <a:schemeClr val="dk1"/>
                </a:solidFill>
                <a:latin typeface="+mn-lt"/>
                <a:ea typeface="+mn-ea"/>
                <a:cs typeface="+mn-cs"/>
              </a:rPr>
              <a:t>Used the Defined Functions to apply data to Predefined Columns</a:t>
            </a:r>
            <a:endParaRPr lang="en-US" sz="1050" dirty="0"/>
          </a:p>
        </p:txBody>
      </p:sp>
      <p:sp>
        <p:nvSpPr>
          <p:cNvPr id="17" name="Arrow: Down 16">
            <a:extLst>
              <a:ext uri="{FF2B5EF4-FFF2-40B4-BE49-F238E27FC236}">
                <a16:creationId xmlns:a16="http://schemas.microsoft.com/office/drawing/2014/main" id="{4EA69819-FF9B-0E4E-1E78-025D4EB0A161}"/>
              </a:ext>
            </a:extLst>
          </p:cNvPr>
          <p:cNvSpPr/>
          <p:nvPr/>
        </p:nvSpPr>
        <p:spPr>
          <a:xfrm rot="10800000" flipV="1">
            <a:off x="3923047" y="4289443"/>
            <a:ext cx="110773" cy="1931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976261BD-A53A-88AF-FCF3-3E1BA8B8A7DA}"/>
              </a:ext>
            </a:extLst>
          </p:cNvPr>
          <p:cNvSpPr/>
          <p:nvPr/>
        </p:nvSpPr>
        <p:spPr>
          <a:xfrm>
            <a:off x="3183111" y="4535843"/>
            <a:ext cx="1644232" cy="6098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7962">
              <a:spcAft>
                <a:spcPts val="396"/>
              </a:spcAft>
            </a:pPr>
            <a:r>
              <a:rPr lang="en-US" sz="1050" kern="1200" dirty="0">
                <a:solidFill>
                  <a:schemeClr val="dk1"/>
                </a:solidFill>
                <a:latin typeface="+mn-lt"/>
                <a:ea typeface="+mn-ea"/>
                <a:cs typeface="+mn-cs"/>
              </a:rPr>
              <a:t>Double checked Data ensure it has no missing or incorrect values.</a:t>
            </a:r>
            <a:endParaRPr lang="en-US" sz="1050" dirty="0"/>
          </a:p>
        </p:txBody>
      </p:sp>
      <p:sp>
        <p:nvSpPr>
          <p:cNvPr id="19" name="Arrow: Down 18">
            <a:extLst>
              <a:ext uri="{FF2B5EF4-FFF2-40B4-BE49-F238E27FC236}">
                <a16:creationId xmlns:a16="http://schemas.microsoft.com/office/drawing/2014/main" id="{41DF3ED5-D2C4-B52B-F719-EA045C9E9157}"/>
              </a:ext>
            </a:extLst>
          </p:cNvPr>
          <p:cNvSpPr/>
          <p:nvPr/>
        </p:nvSpPr>
        <p:spPr>
          <a:xfrm>
            <a:off x="3926862" y="5183405"/>
            <a:ext cx="120115" cy="18712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a:extLst>
              <a:ext uri="{FF2B5EF4-FFF2-40B4-BE49-F238E27FC236}">
                <a16:creationId xmlns:a16="http://schemas.microsoft.com/office/drawing/2014/main" id="{FB98859A-90FF-6A3A-9F9E-6E0188CEE334}"/>
              </a:ext>
            </a:extLst>
          </p:cNvPr>
          <p:cNvSpPr/>
          <p:nvPr/>
        </p:nvSpPr>
        <p:spPr>
          <a:xfrm>
            <a:off x="3188255" y="5417130"/>
            <a:ext cx="1644232" cy="3778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7962">
              <a:spcAft>
                <a:spcPts val="396"/>
              </a:spcAft>
            </a:pPr>
            <a:r>
              <a:rPr lang="en-US" sz="1050" kern="1200" dirty="0">
                <a:solidFill>
                  <a:schemeClr val="dk1"/>
                </a:solidFill>
                <a:latin typeface="+mn-lt"/>
                <a:ea typeface="+mn-ea"/>
                <a:cs typeface="+mn-cs"/>
              </a:rPr>
              <a:t>Saved Data to a local CSV file</a:t>
            </a:r>
            <a:endParaRPr lang="en-US" sz="1050"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805441" y="50314"/>
            <a:ext cx="5319132" cy="8448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EDA with Data Visualization</a:t>
            </a:r>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Astronaut">
            <a:extLst>
              <a:ext uri="{FF2B5EF4-FFF2-40B4-BE49-F238E27FC236}">
                <a16:creationId xmlns:a16="http://schemas.microsoft.com/office/drawing/2014/main" id="{D8A24733-7288-7ACE-3282-FE947EB9DA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182" y="650494"/>
            <a:ext cx="5324142" cy="5324142"/>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60682" y="1726343"/>
            <a:ext cx="4861314" cy="3067039"/>
          </a:xfrm>
          <a:prstGeom prst="rect">
            <a:avLst/>
          </a:prstGeom>
        </p:spPr>
        <p:txBody>
          <a:bodyPr vert="horz" lIns="91440" tIns="45720" rIns="91440" bIns="45720" rtlCol="0" anchor="ctr">
            <a:noAutofit/>
          </a:bodyPr>
          <a:lstStyle/>
          <a:p>
            <a:pPr>
              <a:spcBef>
                <a:spcPts val="1400"/>
              </a:spcBef>
            </a:pPr>
            <a:r>
              <a:rPr lang="en-US" sz="1400" dirty="0"/>
              <a:t>Next, we used a Scatterplot to visualize the correlation between Flight Number and Payload Mass(KG). In the visualization we used a hue to show which launch had successful landings and which one had failures.</a:t>
            </a:r>
          </a:p>
          <a:p>
            <a:pPr>
              <a:spcBef>
                <a:spcPts val="1400"/>
              </a:spcBef>
            </a:pPr>
            <a:r>
              <a:rPr lang="en-US" sz="1400" dirty="0"/>
              <a:t>Following that I visualized the correlation between Flight Number and Orbit type while also showing hue for successful and failed Launches</a:t>
            </a:r>
          </a:p>
          <a:p>
            <a:pPr>
              <a:spcBef>
                <a:spcPts val="1400"/>
              </a:spcBef>
            </a:pPr>
            <a:r>
              <a:rPr lang="en-US" sz="1400" dirty="0"/>
              <a:t>Then I visualized the correlation between </a:t>
            </a:r>
            <a:r>
              <a:rPr lang="en-US" sz="1400" dirty="0" err="1"/>
              <a:t>Paload</a:t>
            </a:r>
            <a:r>
              <a:rPr lang="en-US" sz="1400" dirty="0"/>
              <a:t> Mass(kg) and Orbit type while also showing hue for successful and failed Launches</a:t>
            </a:r>
          </a:p>
          <a:p>
            <a:pPr>
              <a:spcBef>
                <a:spcPts val="1400"/>
              </a:spcBef>
            </a:pPr>
            <a:r>
              <a:rPr lang="en-US" sz="1400" dirty="0"/>
              <a:t>I then showed a comparison of the percentage of Success rate for each orbit type.</a:t>
            </a:r>
          </a:p>
          <a:p>
            <a:pPr>
              <a:spcBef>
                <a:spcPts val="1400"/>
              </a:spcBef>
            </a:pPr>
            <a:r>
              <a:rPr lang="en-US" sz="1400" dirty="0"/>
              <a:t>Finally, I showed the correlation of Orbit type and Flight Number, also I showed the correlation of Orbit Type and Payload Mass(Kg)</a:t>
            </a:r>
          </a:p>
          <a:p>
            <a:pPr>
              <a:spcBef>
                <a:spcPts val="1400"/>
              </a:spcBef>
            </a:pPr>
            <a:r>
              <a:rPr lang="en-US" sz="1400" dirty="0"/>
              <a:t>You can see each step </a:t>
            </a:r>
            <a:r>
              <a:rPr lang="en-US" sz="1400" dirty="0">
                <a:hlinkClick r:id="rId4"/>
              </a:rPr>
              <a:t>here.</a:t>
            </a:r>
            <a:endParaRPr lang="en-US" sz="1400" dirty="0"/>
          </a:p>
          <a:p>
            <a:pPr>
              <a:spcBef>
                <a:spcPts val="1400"/>
              </a:spcBef>
            </a:pPr>
            <a:endParaRPr lang="en-US" sz="1400" dirty="0"/>
          </a:p>
          <a:p>
            <a:pPr marL="0"/>
            <a:endParaRPr lang="en-US" sz="1400"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6964</TotalTime>
  <Words>2188</Words>
  <Application>Microsoft Office PowerPoint</Application>
  <PresentationFormat>Widescreen</PresentationFormat>
  <Paragraphs>211</Paragraphs>
  <Slides>42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Abadi</vt:lpstr>
      <vt:lpstr>Arial</vt:lpstr>
      <vt:lpstr>Calibri</vt:lpstr>
      <vt:lpstr>Helvetica Neue Medium</vt:lpstr>
      <vt:lpstr>IBM Plex Mono SemiBold</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keith tutwiler</cp:lastModifiedBy>
  <cp:revision>200</cp:revision>
  <dcterms:created xsi:type="dcterms:W3CDTF">2021-04-29T18:58:34Z</dcterms:created>
  <dcterms:modified xsi:type="dcterms:W3CDTF">2024-05-11T23:17:30Z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